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265" r:id="rId1"/>
    <p:sldMasterId id="2147484479" r:id="rId2"/>
  </p:sldMasterIdLst>
  <p:notesMasterIdLst>
    <p:notesMasterId r:id="rId38"/>
  </p:notesMasterIdLst>
  <p:handoutMasterIdLst>
    <p:handoutMasterId r:id="rId39"/>
  </p:handoutMasterIdLst>
  <p:sldIdLst>
    <p:sldId id="364" r:id="rId3"/>
    <p:sldId id="394" r:id="rId4"/>
    <p:sldId id="294" r:id="rId5"/>
    <p:sldId id="383" r:id="rId6"/>
    <p:sldId id="384" r:id="rId7"/>
    <p:sldId id="263" r:id="rId8"/>
    <p:sldId id="359" r:id="rId9"/>
    <p:sldId id="402" r:id="rId10"/>
    <p:sldId id="340" r:id="rId11"/>
    <p:sldId id="391" r:id="rId12"/>
    <p:sldId id="264" r:id="rId13"/>
    <p:sldId id="389" r:id="rId14"/>
    <p:sldId id="295" r:id="rId15"/>
    <p:sldId id="345" r:id="rId16"/>
    <p:sldId id="346" r:id="rId17"/>
    <p:sldId id="347" r:id="rId18"/>
    <p:sldId id="385" r:id="rId19"/>
    <p:sldId id="361" r:id="rId20"/>
    <p:sldId id="311" r:id="rId21"/>
    <p:sldId id="395" r:id="rId22"/>
    <p:sldId id="399" r:id="rId23"/>
    <p:sldId id="400" r:id="rId24"/>
    <p:sldId id="339" r:id="rId25"/>
    <p:sldId id="270" r:id="rId26"/>
    <p:sldId id="281" r:id="rId27"/>
    <p:sldId id="283" r:id="rId28"/>
    <p:sldId id="382" r:id="rId29"/>
    <p:sldId id="393" r:id="rId30"/>
    <p:sldId id="397" r:id="rId31"/>
    <p:sldId id="276" r:id="rId32"/>
    <p:sldId id="355" r:id="rId33"/>
    <p:sldId id="356" r:id="rId34"/>
    <p:sldId id="357" r:id="rId35"/>
    <p:sldId id="358" r:id="rId36"/>
    <p:sldId id="388" r:id="rId37"/>
  </p:sldIdLst>
  <p:sldSz cx="9144000" cy="6858000" type="screen4x3"/>
  <p:notesSz cx="6888163" cy="10020300"/>
  <p:defaultTextStyle>
    <a:defPPr>
      <a:defRPr lang="ja-JP"/>
    </a:defPPr>
    <a:lvl1pPr algn="l" rtl="0" fontAlgn="base">
      <a:spcBef>
        <a:spcPct val="0"/>
      </a:spcBef>
      <a:spcAft>
        <a:spcPct val="0"/>
      </a:spcAft>
      <a:defRPr kumimoji="1" sz="2400" kern="1200">
        <a:solidFill>
          <a:schemeClr val="tx1"/>
        </a:solidFill>
        <a:latin typeface="Arial Narrow" panose="020B0606020202030204" pitchFamily="34" charset="0"/>
        <a:ea typeface="ＭＳ Ｐゴシック" panose="020B0600070205080204" pitchFamily="50" charset="-128"/>
        <a:cs typeface="+mn-cs"/>
      </a:defRPr>
    </a:lvl1pPr>
    <a:lvl2pPr marL="457200" algn="l" rtl="0" fontAlgn="base">
      <a:spcBef>
        <a:spcPct val="0"/>
      </a:spcBef>
      <a:spcAft>
        <a:spcPct val="0"/>
      </a:spcAft>
      <a:defRPr kumimoji="1" sz="2400" kern="1200">
        <a:solidFill>
          <a:schemeClr val="tx1"/>
        </a:solidFill>
        <a:latin typeface="Arial Narrow" panose="020B0606020202030204" pitchFamily="34" charset="0"/>
        <a:ea typeface="ＭＳ Ｐゴシック" panose="020B0600070205080204" pitchFamily="50" charset="-128"/>
        <a:cs typeface="+mn-cs"/>
      </a:defRPr>
    </a:lvl2pPr>
    <a:lvl3pPr marL="914400" algn="l" rtl="0" fontAlgn="base">
      <a:spcBef>
        <a:spcPct val="0"/>
      </a:spcBef>
      <a:spcAft>
        <a:spcPct val="0"/>
      </a:spcAft>
      <a:defRPr kumimoji="1" sz="2400" kern="1200">
        <a:solidFill>
          <a:schemeClr val="tx1"/>
        </a:solidFill>
        <a:latin typeface="Arial Narrow" panose="020B0606020202030204" pitchFamily="34" charset="0"/>
        <a:ea typeface="ＭＳ Ｐゴシック" panose="020B0600070205080204" pitchFamily="50" charset="-128"/>
        <a:cs typeface="+mn-cs"/>
      </a:defRPr>
    </a:lvl3pPr>
    <a:lvl4pPr marL="1371600" algn="l" rtl="0" fontAlgn="base">
      <a:spcBef>
        <a:spcPct val="0"/>
      </a:spcBef>
      <a:spcAft>
        <a:spcPct val="0"/>
      </a:spcAft>
      <a:defRPr kumimoji="1" sz="2400" kern="1200">
        <a:solidFill>
          <a:schemeClr val="tx1"/>
        </a:solidFill>
        <a:latin typeface="Arial Narrow" panose="020B0606020202030204" pitchFamily="34" charset="0"/>
        <a:ea typeface="ＭＳ Ｐゴシック" panose="020B0600070205080204" pitchFamily="50" charset="-128"/>
        <a:cs typeface="+mn-cs"/>
      </a:defRPr>
    </a:lvl4pPr>
    <a:lvl5pPr marL="1828800" algn="l" rtl="0" fontAlgn="base">
      <a:spcBef>
        <a:spcPct val="0"/>
      </a:spcBef>
      <a:spcAft>
        <a:spcPct val="0"/>
      </a:spcAft>
      <a:defRPr kumimoji="1" sz="2400" kern="1200">
        <a:solidFill>
          <a:schemeClr val="tx1"/>
        </a:solidFill>
        <a:latin typeface="Arial Narrow" panose="020B0606020202030204" pitchFamily="34"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Arial Narrow" panose="020B0606020202030204" pitchFamily="34"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Arial Narrow" panose="020B0606020202030204" pitchFamily="34"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Arial Narrow" panose="020B0606020202030204" pitchFamily="34"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Arial Narrow" panose="020B0606020202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CC"/>
    <a:srgbClr val="CCFFCC"/>
    <a:srgbClr val="0033CC"/>
    <a:srgbClr val="006600"/>
    <a:srgbClr val="FFFF00"/>
    <a:srgbClr val="99FF66"/>
    <a:srgbClr val="000000"/>
    <a:srgbClr val="333333"/>
    <a:srgbClr val="B2B2B2"/>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7" autoAdjust="0"/>
    <p:restoredTop sz="94660"/>
  </p:normalViewPr>
  <p:slideViewPr>
    <p:cSldViewPr>
      <p:cViewPr>
        <p:scale>
          <a:sx n="60" d="100"/>
          <a:sy n="60" d="100"/>
        </p:scale>
        <p:origin x="1460" y="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東 匡弘" userId="a4256e1af9b34a85" providerId="LiveId" clId="{FC2E7119-26D9-45F5-AA9B-3935FA41EC0B}"/>
    <pc:docChg chg="custSel addSld delSld modSld sldOrd">
      <pc:chgData name="東 匡弘" userId="a4256e1af9b34a85" providerId="LiveId" clId="{FC2E7119-26D9-45F5-AA9B-3935FA41EC0B}" dt="2022-05-10T15:09:49.178" v="150" actId="20577"/>
      <pc:docMkLst>
        <pc:docMk/>
      </pc:docMkLst>
      <pc:sldChg chg="modSp mod">
        <pc:chgData name="東 匡弘" userId="a4256e1af9b34a85" providerId="LiveId" clId="{FC2E7119-26D9-45F5-AA9B-3935FA41EC0B}" dt="2022-05-10T15:06:14.514" v="136" actId="20577"/>
        <pc:sldMkLst>
          <pc:docMk/>
          <pc:sldMk cId="0" sldId="295"/>
        </pc:sldMkLst>
        <pc:spChg chg="mod">
          <ac:chgData name="東 匡弘" userId="a4256e1af9b34a85" providerId="LiveId" clId="{FC2E7119-26D9-45F5-AA9B-3935FA41EC0B}" dt="2022-05-10T15:06:14.514" v="136" actId="20577"/>
          <ac:spMkLst>
            <pc:docMk/>
            <pc:sldMk cId="0" sldId="295"/>
            <ac:spMk id="17411" creationId="{00000000-0000-0000-0000-000000000000}"/>
          </ac:spMkLst>
        </pc:spChg>
      </pc:sldChg>
      <pc:sldChg chg="modSp mod">
        <pc:chgData name="東 匡弘" userId="a4256e1af9b34a85" providerId="LiveId" clId="{FC2E7119-26D9-45F5-AA9B-3935FA41EC0B}" dt="2022-05-10T15:06:24.777" v="144" actId="20577"/>
        <pc:sldMkLst>
          <pc:docMk/>
          <pc:sldMk cId="0" sldId="311"/>
        </pc:sldMkLst>
        <pc:spChg chg="mod">
          <ac:chgData name="東 匡弘" userId="a4256e1af9b34a85" providerId="LiveId" clId="{FC2E7119-26D9-45F5-AA9B-3935FA41EC0B}" dt="2022-05-10T15:06:24.777" v="144" actId="20577"/>
          <ac:spMkLst>
            <pc:docMk/>
            <pc:sldMk cId="0" sldId="311"/>
            <ac:spMk id="29699" creationId="{00000000-0000-0000-0000-000000000000}"/>
          </ac:spMkLst>
        </pc:spChg>
      </pc:sldChg>
      <pc:sldChg chg="modSp mod">
        <pc:chgData name="東 匡弘" userId="a4256e1af9b34a85" providerId="LiveId" clId="{FC2E7119-26D9-45F5-AA9B-3935FA41EC0B}" dt="2022-05-10T15:09:49.178" v="150" actId="20577"/>
        <pc:sldMkLst>
          <pc:docMk/>
          <pc:sldMk cId="0" sldId="359"/>
        </pc:sldMkLst>
        <pc:spChg chg="mod">
          <ac:chgData name="東 匡弘" userId="a4256e1af9b34a85" providerId="LiveId" clId="{FC2E7119-26D9-45F5-AA9B-3935FA41EC0B}" dt="2022-05-10T15:09:49.178" v="150" actId="20577"/>
          <ac:spMkLst>
            <pc:docMk/>
            <pc:sldMk cId="0" sldId="359"/>
            <ac:spMk id="45059" creationId="{00000000-0000-0000-0000-000000000000}"/>
          </ac:spMkLst>
        </pc:spChg>
      </pc:sldChg>
      <pc:sldChg chg="addSp delSp modSp mod">
        <pc:chgData name="東 匡弘" userId="a4256e1af9b34a85" providerId="LiveId" clId="{FC2E7119-26D9-45F5-AA9B-3935FA41EC0B}" dt="2022-05-07T22:50:04.085" v="54"/>
        <pc:sldMkLst>
          <pc:docMk/>
          <pc:sldMk cId="0" sldId="367"/>
        </pc:sldMkLst>
        <pc:spChg chg="mod">
          <ac:chgData name="東 匡弘" userId="a4256e1af9b34a85" providerId="LiveId" clId="{FC2E7119-26D9-45F5-AA9B-3935FA41EC0B}" dt="2022-05-07T22:48:09.972" v="52" actId="20577"/>
          <ac:spMkLst>
            <pc:docMk/>
            <pc:sldMk cId="0" sldId="367"/>
            <ac:spMk id="6" creationId="{5AF72681-84B1-420E-941C-FE7AE6A6353D}"/>
          </ac:spMkLst>
        </pc:spChg>
        <pc:spChg chg="add mod">
          <ac:chgData name="東 匡弘" userId="a4256e1af9b34a85" providerId="LiveId" clId="{FC2E7119-26D9-45F5-AA9B-3935FA41EC0B}" dt="2022-05-07T22:41:17.843" v="40" actId="1076"/>
          <ac:spMkLst>
            <pc:docMk/>
            <pc:sldMk cId="0" sldId="367"/>
            <ac:spMk id="7" creationId="{C6B1ED9B-E23A-40A9-8B98-E7A09000DCDD}"/>
          </ac:spMkLst>
        </pc:spChg>
        <pc:picChg chg="add del mod">
          <ac:chgData name="東 匡弘" userId="a4256e1af9b34a85" providerId="LiveId" clId="{FC2E7119-26D9-45F5-AA9B-3935FA41EC0B}" dt="2022-05-07T22:44:33.383" v="42" actId="478"/>
          <ac:picMkLst>
            <pc:docMk/>
            <pc:sldMk cId="0" sldId="367"/>
            <ac:picMk id="3" creationId="{F69A9799-30B2-485F-8576-2450CA633348}"/>
          </ac:picMkLst>
        </pc:picChg>
        <pc:picChg chg="add mod">
          <ac:chgData name="東 匡弘" userId="a4256e1af9b34a85" providerId="LiveId" clId="{FC2E7119-26D9-45F5-AA9B-3935FA41EC0B}" dt="2022-05-07T22:50:04.085" v="54"/>
          <ac:picMkLst>
            <pc:docMk/>
            <pc:sldMk cId="0" sldId="367"/>
            <ac:picMk id="5" creationId="{942547FB-04AA-4880-8AE5-C95EEF48AFE0}"/>
          </ac:picMkLst>
        </pc:picChg>
      </pc:sldChg>
      <pc:sldChg chg="modSp mod">
        <pc:chgData name="東 匡弘" userId="a4256e1af9b34a85" providerId="LiveId" clId="{FC2E7119-26D9-45F5-AA9B-3935FA41EC0B}" dt="2022-05-10T14:59:54.845" v="103" actId="20577"/>
        <pc:sldMkLst>
          <pc:docMk/>
          <pc:sldMk cId="2811778561" sldId="389"/>
        </pc:sldMkLst>
        <pc:spChg chg="mod">
          <ac:chgData name="東 匡弘" userId="a4256e1af9b34a85" providerId="LiveId" clId="{FC2E7119-26D9-45F5-AA9B-3935FA41EC0B}" dt="2022-05-10T14:59:54.845" v="103" actId="20577"/>
          <ac:spMkLst>
            <pc:docMk/>
            <pc:sldMk cId="2811778561" sldId="389"/>
            <ac:spMk id="6" creationId="{D8EDF8B0-946C-4428-9359-83AC7FA7F2D2}"/>
          </ac:spMkLst>
        </pc:spChg>
      </pc:sldChg>
      <pc:sldChg chg="addSp delSp modSp mod">
        <pc:chgData name="東 匡弘" userId="a4256e1af9b34a85" providerId="LiveId" clId="{FC2E7119-26D9-45F5-AA9B-3935FA41EC0B}" dt="2022-05-10T15:02:20.786" v="105" actId="14100"/>
        <pc:sldMkLst>
          <pc:docMk/>
          <pc:sldMk cId="767031465" sldId="395"/>
        </pc:sldMkLst>
        <pc:spChg chg="add del mod">
          <ac:chgData name="東 匡弘" userId="a4256e1af9b34a85" providerId="LiveId" clId="{FC2E7119-26D9-45F5-AA9B-3935FA41EC0B}" dt="2022-05-10T14:56:11.847" v="66" actId="478"/>
          <ac:spMkLst>
            <pc:docMk/>
            <pc:sldMk cId="767031465" sldId="395"/>
            <ac:spMk id="6" creationId="{3EE02781-D49D-46AC-A62D-E18D253A1506}"/>
          </ac:spMkLst>
        </pc:spChg>
        <pc:grpChg chg="del">
          <ac:chgData name="東 匡弘" userId="a4256e1af9b34a85" providerId="LiveId" clId="{FC2E7119-26D9-45F5-AA9B-3935FA41EC0B}" dt="2022-05-10T14:50:06.036" v="56" actId="478"/>
          <ac:grpSpMkLst>
            <pc:docMk/>
            <pc:sldMk cId="767031465" sldId="395"/>
            <ac:grpSpMk id="13" creationId="{36AECA14-F039-4D25-BAF6-CF9D86EA05C1}"/>
          </ac:grpSpMkLst>
        </pc:grpChg>
        <pc:graphicFrameChg chg="add del mod">
          <ac:chgData name="東 匡弘" userId="a4256e1af9b34a85" providerId="LiveId" clId="{FC2E7119-26D9-45F5-AA9B-3935FA41EC0B}" dt="2022-05-10T14:51:47.704" v="63" actId="478"/>
          <ac:graphicFrameMkLst>
            <pc:docMk/>
            <pc:sldMk cId="767031465" sldId="395"/>
            <ac:graphicFrameMk id="4" creationId="{58D8818E-8A39-41EB-84C6-3FE1F164C011}"/>
          </ac:graphicFrameMkLst>
        </pc:graphicFrameChg>
        <pc:picChg chg="add del mod">
          <ac:chgData name="東 匡弘" userId="a4256e1af9b34a85" providerId="LiveId" clId="{FC2E7119-26D9-45F5-AA9B-3935FA41EC0B}" dt="2022-05-10T14:51:00.275" v="59" actId="478"/>
          <ac:picMkLst>
            <pc:docMk/>
            <pc:sldMk cId="767031465" sldId="395"/>
            <ac:picMk id="3" creationId="{866361AB-BB61-44F2-BDBA-BEC6D510AC83}"/>
          </ac:picMkLst>
        </pc:picChg>
        <pc:picChg chg="del">
          <ac:chgData name="東 匡弘" userId="a4256e1af9b34a85" providerId="LiveId" clId="{FC2E7119-26D9-45F5-AA9B-3935FA41EC0B}" dt="2022-05-10T14:50:03.924" v="55" actId="478"/>
          <ac:picMkLst>
            <pc:docMk/>
            <pc:sldMk cId="767031465" sldId="395"/>
            <ac:picMk id="8" creationId="{1B775B55-5860-42A2-8EE9-A788AE62A123}"/>
          </ac:picMkLst>
        </pc:picChg>
        <pc:picChg chg="add mod">
          <ac:chgData name="東 匡弘" userId="a4256e1af9b34a85" providerId="LiveId" clId="{FC2E7119-26D9-45F5-AA9B-3935FA41EC0B}" dt="2022-05-10T15:02:16.406" v="104" actId="14100"/>
          <ac:picMkLst>
            <pc:docMk/>
            <pc:sldMk cId="767031465" sldId="395"/>
            <ac:picMk id="11" creationId="{7E1E640E-5569-4790-9829-D00A691C8F9B}"/>
          </ac:picMkLst>
        </pc:picChg>
        <pc:picChg chg="add mod">
          <ac:chgData name="東 匡弘" userId="a4256e1af9b34a85" providerId="LiveId" clId="{FC2E7119-26D9-45F5-AA9B-3935FA41EC0B}" dt="2022-05-10T15:02:20.786" v="105" actId="14100"/>
          <ac:picMkLst>
            <pc:docMk/>
            <pc:sldMk cId="767031465" sldId="395"/>
            <ac:picMk id="14" creationId="{B487E754-DBD6-476B-B281-C276080C068D}"/>
          </ac:picMkLst>
        </pc:picChg>
      </pc:sldChg>
      <pc:sldChg chg="modSp mod">
        <pc:chgData name="東 匡弘" userId="a4256e1af9b34a85" providerId="LiveId" clId="{FC2E7119-26D9-45F5-AA9B-3935FA41EC0B}" dt="2022-05-10T15:05:52.069" v="128" actId="20577"/>
        <pc:sldMkLst>
          <pc:docMk/>
          <pc:sldMk cId="3390927429" sldId="397"/>
        </pc:sldMkLst>
        <pc:spChg chg="mod">
          <ac:chgData name="東 匡弘" userId="a4256e1af9b34a85" providerId="LiveId" clId="{FC2E7119-26D9-45F5-AA9B-3935FA41EC0B}" dt="2022-05-10T15:05:52.069" v="128" actId="20577"/>
          <ac:spMkLst>
            <pc:docMk/>
            <pc:sldMk cId="3390927429" sldId="397"/>
            <ac:spMk id="6" creationId="{D8EDF8B0-946C-4428-9359-83AC7FA7F2D2}"/>
          </ac:spMkLst>
        </pc:spChg>
        <pc:spChg chg="mod">
          <ac:chgData name="東 匡弘" userId="a4256e1af9b34a85" providerId="LiveId" clId="{FC2E7119-26D9-45F5-AA9B-3935FA41EC0B}" dt="2022-05-10T15:05:22.399" v="108" actId="20577"/>
          <ac:spMkLst>
            <pc:docMk/>
            <pc:sldMk cId="3390927429" sldId="397"/>
            <ac:spMk id="15364" creationId="{00000000-0000-0000-0000-000000000000}"/>
          </ac:spMkLst>
        </pc:spChg>
      </pc:sldChg>
      <pc:sldChg chg="addSp delSp modSp new del mod ord">
        <pc:chgData name="東 匡弘" userId="a4256e1af9b34a85" providerId="LiveId" clId="{FC2E7119-26D9-45F5-AA9B-3935FA41EC0B}" dt="2022-05-07T22:46:26.878" v="50" actId="47"/>
        <pc:sldMkLst>
          <pc:docMk/>
          <pc:sldMk cId="2033630147" sldId="398"/>
        </pc:sldMkLst>
        <pc:spChg chg="add mod">
          <ac:chgData name="東 匡弘" userId="a4256e1af9b34a85" providerId="LiveId" clId="{FC2E7119-26D9-45F5-AA9B-3935FA41EC0B}" dt="2022-05-07T22:33:58.287" v="9"/>
          <ac:spMkLst>
            <pc:docMk/>
            <pc:sldMk cId="2033630147" sldId="398"/>
            <ac:spMk id="2" creationId="{23AB8A6C-BEAA-4A45-9473-8FABC62C2C3B}"/>
          </ac:spMkLst>
        </pc:spChg>
        <pc:spChg chg="add mod">
          <ac:chgData name="東 匡弘" userId="a4256e1af9b34a85" providerId="LiveId" clId="{FC2E7119-26D9-45F5-AA9B-3935FA41EC0B}" dt="2022-05-07T22:33:58.287" v="9"/>
          <ac:spMkLst>
            <pc:docMk/>
            <pc:sldMk cId="2033630147" sldId="398"/>
            <ac:spMk id="3" creationId="{C49E1B82-2B1A-4D01-B285-41C5F23AF001}"/>
          </ac:spMkLst>
        </pc:spChg>
        <pc:spChg chg="add mod">
          <ac:chgData name="東 匡弘" userId="a4256e1af9b34a85" providerId="LiveId" clId="{FC2E7119-26D9-45F5-AA9B-3935FA41EC0B}" dt="2022-05-07T22:33:58.287" v="9"/>
          <ac:spMkLst>
            <pc:docMk/>
            <pc:sldMk cId="2033630147" sldId="398"/>
            <ac:spMk id="4" creationId="{C2C4344E-A2CF-4041-818E-0BAADFB3A83C}"/>
          </ac:spMkLst>
        </pc:spChg>
        <pc:spChg chg="add mod">
          <ac:chgData name="東 匡弘" userId="a4256e1af9b34a85" providerId="LiveId" clId="{FC2E7119-26D9-45F5-AA9B-3935FA41EC0B}" dt="2022-05-07T22:38:28.621" v="15" actId="1076"/>
          <ac:spMkLst>
            <pc:docMk/>
            <pc:sldMk cId="2033630147" sldId="398"/>
            <ac:spMk id="5" creationId="{A2EABEE3-6A00-475F-9420-5EB58BE186D2}"/>
          </ac:spMkLst>
        </pc:spChg>
        <pc:spChg chg="add del mod">
          <ac:chgData name="東 匡弘" userId="a4256e1af9b34a85" providerId="LiveId" clId="{FC2E7119-26D9-45F5-AA9B-3935FA41EC0B}" dt="2022-05-07T22:35:21.675" v="13"/>
          <ac:spMkLst>
            <pc:docMk/>
            <pc:sldMk cId="2033630147" sldId="398"/>
            <ac:spMk id="6" creationId="{24A58759-DEDB-494A-8CD9-4A67A6627134}"/>
          </ac:spMkLst>
        </pc:spChg>
        <pc:spChg chg="add del mod">
          <ac:chgData name="東 匡弘" userId="a4256e1af9b34a85" providerId="LiveId" clId="{FC2E7119-26D9-45F5-AA9B-3935FA41EC0B}" dt="2022-05-07T22:35:21.675" v="13"/>
          <ac:spMkLst>
            <pc:docMk/>
            <pc:sldMk cId="2033630147" sldId="398"/>
            <ac:spMk id="7" creationId="{9518D53F-A586-41B0-9FA3-1A8CD431A407}"/>
          </ac:spMkLst>
        </pc:spChg>
        <pc:spChg chg="add del mod">
          <ac:chgData name="東 匡弘" userId="a4256e1af9b34a85" providerId="LiveId" clId="{FC2E7119-26D9-45F5-AA9B-3935FA41EC0B}" dt="2022-05-07T22:35:21.675" v="13"/>
          <ac:spMkLst>
            <pc:docMk/>
            <pc:sldMk cId="2033630147" sldId="398"/>
            <ac:spMk id="8" creationId="{611430A6-B5C8-4222-9F5A-B636351DF356}"/>
          </ac:spMkLst>
        </pc:spChg>
        <pc:spChg chg="add mod">
          <ac:chgData name="東 匡弘" userId="a4256e1af9b34a85" providerId="LiveId" clId="{FC2E7119-26D9-45F5-AA9B-3935FA41EC0B}" dt="2022-05-07T22:38:43.951" v="35" actId="20577"/>
          <ac:spMkLst>
            <pc:docMk/>
            <pc:sldMk cId="2033630147" sldId="398"/>
            <ac:spMk id="9" creationId="{A1EC9E1E-CEDD-47DA-985E-ECDF56845BA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84280" cy="503017"/>
          </a:xfrm>
          <a:prstGeom prst="rect">
            <a:avLst/>
          </a:prstGeom>
        </p:spPr>
        <p:txBody>
          <a:bodyPr vert="horz" lIns="92464" tIns="46232" rIns="92464" bIns="4623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902273" y="1"/>
            <a:ext cx="2984279" cy="503017"/>
          </a:xfrm>
          <a:prstGeom prst="rect">
            <a:avLst/>
          </a:prstGeom>
        </p:spPr>
        <p:txBody>
          <a:bodyPr vert="horz" lIns="92464" tIns="46232" rIns="92464" bIns="46232" rtlCol="0"/>
          <a:lstStyle>
            <a:lvl1pPr algn="r">
              <a:defRPr sz="1200"/>
            </a:lvl1pPr>
          </a:lstStyle>
          <a:p>
            <a:fld id="{D7092CF2-6F74-4984-9D03-3AE2C50D481E}" type="datetimeFigureOut">
              <a:rPr kumimoji="1" lang="ja-JP" altLang="en-US" smtClean="0"/>
              <a:t>2024/5/5</a:t>
            </a:fld>
            <a:endParaRPr kumimoji="1" lang="ja-JP" altLang="en-US"/>
          </a:p>
        </p:txBody>
      </p:sp>
      <p:sp>
        <p:nvSpPr>
          <p:cNvPr id="4" name="フッター プレースホルダー 3"/>
          <p:cNvSpPr>
            <a:spLocks noGrp="1"/>
          </p:cNvSpPr>
          <p:nvPr>
            <p:ph type="ftr" sz="quarter" idx="2"/>
          </p:nvPr>
        </p:nvSpPr>
        <p:spPr>
          <a:xfrm>
            <a:off x="0" y="9517283"/>
            <a:ext cx="2984280" cy="503017"/>
          </a:xfrm>
          <a:prstGeom prst="rect">
            <a:avLst/>
          </a:prstGeom>
        </p:spPr>
        <p:txBody>
          <a:bodyPr vert="horz" lIns="92464" tIns="46232" rIns="92464" bIns="4623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902273" y="9517283"/>
            <a:ext cx="2984279" cy="503017"/>
          </a:xfrm>
          <a:prstGeom prst="rect">
            <a:avLst/>
          </a:prstGeom>
        </p:spPr>
        <p:txBody>
          <a:bodyPr vert="horz" lIns="92464" tIns="46232" rIns="92464" bIns="46232" rtlCol="0" anchor="b"/>
          <a:lstStyle>
            <a:lvl1pPr algn="r">
              <a:defRPr sz="1200"/>
            </a:lvl1pPr>
          </a:lstStyle>
          <a:p>
            <a:fld id="{5CA5B340-92DA-4850-9AAD-C1CD3FC4890B}" type="slidenum">
              <a:rPr kumimoji="1" lang="ja-JP" altLang="en-US" smtClean="0"/>
              <a:t>‹#›</a:t>
            </a:fld>
            <a:endParaRPr kumimoji="1" lang="ja-JP" altLang="en-US"/>
          </a:p>
        </p:txBody>
      </p:sp>
    </p:spTree>
    <p:extLst>
      <p:ext uri="{BB962C8B-B14F-4D97-AF65-F5344CB8AC3E}">
        <p14:creationId xmlns:p14="http://schemas.microsoft.com/office/powerpoint/2010/main" val="39104613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84280" cy="501416"/>
          </a:xfrm>
          <a:prstGeom prst="rect">
            <a:avLst/>
          </a:prstGeom>
          <a:noFill/>
          <a:ln>
            <a:noFill/>
          </a:ln>
        </p:spPr>
        <p:txBody>
          <a:bodyPr vert="horz" wrap="square" lIns="91993" tIns="45996" rIns="91993" bIns="45996" numCol="1" anchor="t" anchorCtr="0" compatLnSpc="1">
            <a:prstTxWarp prst="textNoShape">
              <a:avLst/>
            </a:prstTxWarp>
          </a:bodyPr>
          <a:lstStyle>
            <a:lvl1pPr algn="l" defTabSz="919826">
              <a:defRPr kumimoji="0" sz="1200">
                <a:ea typeface="ＭＳ Ｐゴシック" pitchFamily="50" charset="-128"/>
              </a:defRPr>
            </a:lvl1pPr>
          </a:lstStyle>
          <a:p>
            <a:pPr>
              <a:defRPr/>
            </a:pPr>
            <a:endParaRPr lang="en-US" altLang="ja-JP"/>
          </a:p>
        </p:txBody>
      </p:sp>
      <p:sp>
        <p:nvSpPr>
          <p:cNvPr id="4099" name="Rectangle 3"/>
          <p:cNvSpPr>
            <a:spLocks noGrp="1" noChangeArrowheads="1"/>
          </p:cNvSpPr>
          <p:nvPr>
            <p:ph type="dt" idx="1"/>
          </p:nvPr>
        </p:nvSpPr>
        <p:spPr bwMode="auto">
          <a:xfrm>
            <a:off x="3903883" y="0"/>
            <a:ext cx="2984280" cy="501416"/>
          </a:xfrm>
          <a:prstGeom prst="rect">
            <a:avLst/>
          </a:prstGeom>
          <a:noFill/>
          <a:ln>
            <a:noFill/>
          </a:ln>
        </p:spPr>
        <p:txBody>
          <a:bodyPr vert="horz" wrap="square" lIns="91993" tIns="45996" rIns="91993" bIns="45996" numCol="1" anchor="t" anchorCtr="0" compatLnSpc="1">
            <a:prstTxWarp prst="textNoShape">
              <a:avLst/>
            </a:prstTxWarp>
          </a:bodyPr>
          <a:lstStyle>
            <a:lvl1pPr algn="r" defTabSz="919826">
              <a:defRPr kumimoji="0" sz="1200">
                <a:ea typeface="ＭＳ Ｐゴシック" pitchFamily="50" charset="-128"/>
              </a:defRPr>
            </a:lvl1pPr>
          </a:lstStyle>
          <a:p>
            <a:pPr>
              <a:defRPr/>
            </a:pPr>
            <a:endParaRPr lang="en-US" altLang="ja-JP"/>
          </a:p>
        </p:txBody>
      </p:sp>
      <p:sp>
        <p:nvSpPr>
          <p:cNvPr id="37892" name="Rectangle 4"/>
          <p:cNvSpPr>
            <a:spLocks noGrp="1" noRot="1" noChangeAspect="1" noChangeArrowheads="1"/>
          </p:cNvSpPr>
          <p:nvPr>
            <p:ph type="sldImg" idx="2"/>
          </p:nvPr>
        </p:nvSpPr>
        <p:spPr bwMode="auto">
          <a:xfrm>
            <a:off x="938213" y="750888"/>
            <a:ext cx="5013325" cy="375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4101" name="Rectangle 5"/>
          <p:cNvSpPr>
            <a:spLocks noGrp="1" noChangeArrowheads="1"/>
          </p:cNvSpPr>
          <p:nvPr>
            <p:ph type="body" sz="quarter" idx="3"/>
          </p:nvPr>
        </p:nvSpPr>
        <p:spPr bwMode="auto">
          <a:xfrm>
            <a:off x="917992" y="4759442"/>
            <a:ext cx="5052179" cy="4509535"/>
          </a:xfrm>
          <a:prstGeom prst="rect">
            <a:avLst/>
          </a:prstGeom>
          <a:noFill/>
          <a:ln>
            <a:noFill/>
          </a:ln>
        </p:spPr>
        <p:txBody>
          <a:bodyPr vert="horz" wrap="square" lIns="91993" tIns="45996" rIns="91993" bIns="45996" numCol="1" anchor="ctr"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0" y="9518884"/>
            <a:ext cx="2984280" cy="501416"/>
          </a:xfrm>
          <a:prstGeom prst="rect">
            <a:avLst/>
          </a:prstGeom>
          <a:noFill/>
          <a:ln>
            <a:noFill/>
          </a:ln>
        </p:spPr>
        <p:txBody>
          <a:bodyPr vert="horz" wrap="square" lIns="91993" tIns="45996" rIns="91993" bIns="45996" numCol="1" anchor="b" anchorCtr="0" compatLnSpc="1">
            <a:prstTxWarp prst="textNoShape">
              <a:avLst/>
            </a:prstTxWarp>
          </a:bodyPr>
          <a:lstStyle>
            <a:lvl1pPr algn="l" defTabSz="919826">
              <a:defRPr kumimoji="0" sz="1200">
                <a:ea typeface="ＭＳ Ｐゴシック" pitchFamily="50" charset="-128"/>
              </a:defRPr>
            </a:lvl1pPr>
          </a:lstStyle>
          <a:p>
            <a:pPr>
              <a:defRPr/>
            </a:pPr>
            <a:endParaRPr lang="en-US" altLang="ja-JP"/>
          </a:p>
        </p:txBody>
      </p:sp>
      <p:sp>
        <p:nvSpPr>
          <p:cNvPr id="4103" name="Rectangle 7"/>
          <p:cNvSpPr>
            <a:spLocks noGrp="1" noChangeArrowheads="1"/>
          </p:cNvSpPr>
          <p:nvPr>
            <p:ph type="sldNum" sz="quarter" idx="5"/>
          </p:nvPr>
        </p:nvSpPr>
        <p:spPr bwMode="auto">
          <a:xfrm>
            <a:off x="3903883" y="9518884"/>
            <a:ext cx="2984280" cy="501416"/>
          </a:xfrm>
          <a:prstGeom prst="rect">
            <a:avLst/>
          </a:prstGeom>
          <a:noFill/>
          <a:ln>
            <a:noFill/>
          </a:ln>
        </p:spPr>
        <p:txBody>
          <a:bodyPr vert="horz" wrap="square" lIns="91993" tIns="45996" rIns="91993" bIns="45996" numCol="1" anchor="b" anchorCtr="0" compatLnSpc="1">
            <a:prstTxWarp prst="textNoShape">
              <a:avLst/>
            </a:prstTxWarp>
          </a:bodyPr>
          <a:lstStyle>
            <a:lvl1pPr algn="r" defTabSz="919826">
              <a:defRPr kumimoji="0" sz="1200"/>
            </a:lvl1pPr>
          </a:lstStyle>
          <a:p>
            <a:fld id="{603F619B-AFB1-4F1D-B879-B6CA136C3B30}" type="slidenum">
              <a:rPr lang="en-US" altLang="ja-JP"/>
              <a:pPr/>
              <a:t>‹#›</a:t>
            </a:fld>
            <a:endParaRPr lang="en-US" altLang="ja-JP"/>
          </a:p>
        </p:txBody>
      </p:sp>
    </p:spTree>
    <p:extLst>
      <p:ext uri="{BB962C8B-B14F-4D97-AF65-F5344CB8AC3E}">
        <p14:creationId xmlns:p14="http://schemas.microsoft.com/office/powerpoint/2010/main" val="31364693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03F619B-AFB1-4F1D-B879-B6CA136C3B30}" type="slidenum">
              <a:rPr lang="en-US" altLang="ja-JP" smtClean="0"/>
              <a:pPr/>
              <a:t>15</a:t>
            </a:fld>
            <a:endParaRPr lang="en-US" altLang="ja-JP"/>
          </a:p>
        </p:txBody>
      </p:sp>
    </p:spTree>
    <p:extLst>
      <p:ext uri="{BB962C8B-B14F-4D97-AF65-F5344CB8AC3E}">
        <p14:creationId xmlns:p14="http://schemas.microsoft.com/office/powerpoint/2010/main" val="3350540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 3"/>
          <p:cNvSpPr>
            <a:spLocks noGrp="1" noChangeArrowheads="1"/>
          </p:cNvSpPr>
          <p:nvPr>
            <p:ph type="dt" sz="half" idx="10"/>
          </p:nvPr>
        </p:nvSpPr>
        <p:spPr>
          <a:ln/>
        </p:spPr>
        <p:txBody>
          <a:bodyPr/>
          <a:lstStyle>
            <a:lvl1pPr>
              <a:defRPr/>
            </a:lvl1pPr>
          </a:lstStyle>
          <a:p>
            <a:pPr>
              <a:defRPr/>
            </a:pPr>
            <a:endParaRPr lang="en-US" altLang="ja-JP"/>
          </a:p>
        </p:txBody>
      </p:sp>
      <p:sp>
        <p:nvSpPr>
          <p:cNvPr id="5" name="フッター プレースホルダ 4"/>
          <p:cNvSpPr>
            <a:spLocks noGrp="1" noChangeArrowheads="1"/>
          </p:cNvSpPr>
          <p:nvPr>
            <p:ph type="ftr" sz="quarter" idx="11"/>
          </p:nvPr>
        </p:nvSpPr>
        <p:spPr>
          <a:ln/>
        </p:spPr>
        <p:txBody>
          <a:bodyPr/>
          <a:lstStyle>
            <a:lvl1pPr>
              <a:defRPr/>
            </a:lvl1pPr>
          </a:lstStyle>
          <a:p>
            <a:pPr>
              <a:defRPr/>
            </a:pPr>
            <a:endParaRPr lang="en-US" altLang="ja-JP"/>
          </a:p>
        </p:txBody>
      </p:sp>
      <p:sp>
        <p:nvSpPr>
          <p:cNvPr id="6" name="スライド番号プレースホルダ 5"/>
          <p:cNvSpPr>
            <a:spLocks noGrp="1" noChangeArrowheads="1"/>
          </p:cNvSpPr>
          <p:nvPr>
            <p:ph type="sldNum" sz="quarter" idx="12"/>
          </p:nvPr>
        </p:nvSpPr>
        <p:spPr>
          <a:ln/>
        </p:spPr>
        <p:txBody>
          <a:bodyPr/>
          <a:lstStyle>
            <a:lvl1pPr>
              <a:defRPr/>
            </a:lvl1pPr>
          </a:lstStyle>
          <a:p>
            <a:fld id="{6C24037A-40F7-4BC9-9B47-C8801A7A74A9}" type="slidenum">
              <a:rPr lang="en-US" altLang="ja-JP"/>
              <a:pPr/>
              <a:t>‹#›</a:t>
            </a:fld>
            <a:endParaRPr lang="en-US" altLang="ja-JP"/>
          </a:p>
        </p:txBody>
      </p:sp>
    </p:spTree>
    <p:extLst>
      <p:ext uri="{BB962C8B-B14F-4D97-AF65-F5344CB8AC3E}">
        <p14:creationId xmlns:p14="http://schemas.microsoft.com/office/powerpoint/2010/main" val="4085821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noChangeArrowheads="1"/>
          </p:cNvSpPr>
          <p:nvPr>
            <p:ph type="dt" sz="half" idx="10"/>
          </p:nvPr>
        </p:nvSpPr>
        <p:spPr>
          <a:ln/>
        </p:spPr>
        <p:txBody>
          <a:bodyPr/>
          <a:lstStyle>
            <a:lvl1pPr>
              <a:defRPr/>
            </a:lvl1pPr>
          </a:lstStyle>
          <a:p>
            <a:pPr>
              <a:defRPr/>
            </a:pPr>
            <a:endParaRPr lang="en-US" altLang="ja-JP"/>
          </a:p>
        </p:txBody>
      </p:sp>
      <p:sp>
        <p:nvSpPr>
          <p:cNvPr id="5" name="フッター プレースホルダ 4"/>
          <p:cNvSpPr>
            <a:spLocks noGrp="1" noChangeArrowheads="1"/>
          </p:cNvSpPr>
          <p:nvPr>
            <p:ph type="ftr" sz="quarter" idx="11"/>
          </p:nvPr>
        </p:nvSpPr>
        <p:spPr>
          <a:ln/>
        </p:spPr>
        <p:txBody>
          <a:bodyPr/>
          <a:lstStyle>
            <a:lvl1pPr>
              <a:defRPr/>
            </a:lvl1pPr>
          </a:lstStyle>
          <a:p>
            <a:pPr>
              <a:defRPr/>
            </a:pPr>
            <a:endParaRPr lang="en-US" altLang="ja-JP"/>
          </a:p>
        </p:txBody>
      </p:sp>
      <p:sp>
        <p:nvSpPr>
          <p:cNvPr id="6" name="スライド番号プレースホルダ 5"/>
          <p:cNvSpPr>
            <a:spLocks noGrp="1" noChangeArrowheads="1"/>
          </p:cNvSpPr>
          <p:nvPr>
            <p:ph type="sldNum" sz="quarter" idx="12"/>
          </p:nvPr>
        </p:nvSpPr>
        <p:spPr>
          <a:ln/>
        </p:spPr>
        <p:txBody>
          <a:bodyPr/>
          <a:lstStyle>
            <a:lvl1pPr>
              <a:defRPr/>
            </a:lvl1pPr>
          </a:lstStyle>
          <a:p>
            <a:fld id="{32D6C4E6-9EB9-4A55-B8F0-8C3A4A9DA4D3}" type="slidenum">
              <a:rPr lang="en-US" altLang="ja-JP"/>
              <a:pPr/>
              <a:t>‹#›</a:t>
            </a:fld>
            <a:endParaRPr lang="en-US" altLang="ja-JP"/>
          </a:p>
        </p:txBody>
      </p:sp>
    </p:spTree>
    <p:extLst>
      <p:ext uri="{BB962C8B-B14F-4D97-AF65-F5344CB8AC3E}">
        <p14:creationId xmlns:p14="http://schemas.microsoft.com/office/powerpoint/2010/main" val="4032647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noChangeArrowheads="1"/>
          </p:cNvSpPr>
          <p:nvPr>
            <p:ph type="dt" sz="half" idx="10"/>
          </p:nvPr>
        </p:nvSpPr>
        <p:spPr>
          <a:ln/>
        </p:spPr>
        <p:txBody>
          <a:bodyPr/>
          <a:lstStyle>
            <a:lvl1pPr>
              <a:defRPr/>
            </a:lvl1pPr>
          </a:lstStyle>
          <a:p>
            <a:pPr>
              <a:defRPr/>
            </a:pPr>
            <a:endParaRPr lang="en-US" altLang="ja-JP"/>
          </a:p>
        </p:txBody>
      </p:sp>
      <p:sp>
        <p:nvSpPr>
          <p:cNvPr id="5" name="フッター プレースホルダ 4"/>
          <p:cNvSpPr>
            <a:spLocks noGrp="1" noChangeArrowheads="1"/>
          </p:cNvSpPr>
          <p:nvPr>
            <p:ph type="ftr" sz="quarter" idx="11"/>
          </p:nvPr>
        </p:nvSpPr>
        <p:spPr>
          <a:ln/>
        </p:spPr>
        <p:txBody>
          <a:bodyPr/>
          <a:lstStyle>
            <a:lvl1pPr>
              <a:defRPr/>
            </a:lvl1pPr>
          </a:lstStyle>
          <a:p>
            <a:pPr>
              <a:defRPr/>
            </a:pPr>
            <a:endParaRPr lang="en-US" altLang="ja-JP"/>
          </a:p>
        </p:txBody>
      </p:sp>
      <p:sp>
        <p:nvSpPr>
          <p:cNvPr id="6" name="スライド番号プレースホルダ 5"/>
          <p:cNvSpPr>
            <a:spLocks noGrp="1" noChangeArrowheads="1"/>
          </p:cNvSpPr>
          <p:nvPr>
            <p:ph type="sldNum" sz="quarter" idx="12"/>
          </p:nvPr>
        </p:nvSpPr>
        <p:spPr>
          <a:ln/>
        </p:spPr>
        <p:txBody>
          <a:bodyPr/>
          <a:lstStyle>
            <a:lvl1pPr>
              <a:defRPr/>
            </a:lvl1pPr>
          </a:lstStyle>
          <a:p>
            <a:fld id="{7C3E09A3-31C1-4E59-8DAB-4C66301D9A9A}" type="slidenum">
              <a:rPr lang="en-US" altLang="ja-JP"/>
              <a:pPr/>
              <a:t>‹#›</a:t>
            </a:fld>
            <a:endParaRPr lang="en-US" altLang="ja-JP"/>
          </a:p>
        </p:txBody>
      </p:sp>
    </p:spTree>
    <p:extLst>
      <p:ext uri="{BB962C8B-B14F-4D97-AF65-F5344CB8AC3E}">
        <p14:creationId xmlns:p14="http://schemas.microsoft.com/office/powerpoint/2010/main" val="2666607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日付プレースホルダ 3"/>
          <p:cNvSpPr>
            <a:spLocks noGrp="1" noChangeArrowheads="1"/>
          </p:cNvSpPr>
          <p:nvPr>
            <p:ph type="dt" sz="half" idx="10"/>
          </p:nvPr>
        </p:nvSpPr>
        <p:spPr>
          <a:ln/>
        </p:spPr>
        <p:txBody>
          <a:bodyPr/>
          <a:lstStyle>
            <a:lvl1pPr>
              <a:defRPr/>
            </a:lvl1pPr>
          </a:lstStyle>
          <a:p>
            <a:pPr>
              <a:defRPr/>
            </a:pPr>
            <a:endParaRPr lang="en-US" altLang="ja-JP"/>
          </a:p>
        </p:txBody>
      </p:sp>
      <p:sp>
        <p:nvSpPr>
          <p:cNvPr id="5" name="フッター プレースホルダ 4"/>
          <p:cNvSpPr>
            <a:spLocks noGrp="1" noChangeArrowheads="1"/>
          </p:cNvSpPr>
          <p:nvPr>
            <p:ph type="ftr" sz="quarter" idx="11"/>
          </p:nvPr>
        </p:nvSpPr>
        <p:spPr>
          <a:ln/>
        </p:spPr>
        <p:txBody>
          <a:bodyPr/>
          <a:lstStyle>
            <a:lvl1pPr>
              <a:defRPr/>
            </a:lvl1pPr>
          </a:lstStyle>
          <a:p>
            <a:pPr>
              <a:defRPr/>
            </a:pPr>
            <a:endParaRPr lang="en-US" altLang="ja-JP"/>
          </a:p>
        </p:txBody>
      </p:sp>
      <p:sp>
        <p:nvSpPr>
          <p:cNvPr id="6" name="スライド番号プレースホルダ 5"/>
          <p:cNvSpPr>
            <a:spLocks noGrp="1" noChangeArrowheads="1"/>
          </p:cNvSpPr>
          <p:nvPr>
            <p:ph type="sldNum" sz="quarter" idx="12"/>
          </p:nvPr>
        </p:nvSpPr>
        <p:spPr>
          <a:ln/>
        </p:spPr>
        <p:txBody>
          <a:bodyPr/>
          <a:lstStyle>
            <a:lvl1pPr>
              <a:defRPr/>
            </a:lvl1pPr>
          </a:lstStyle>
          <a:p>
            <a:fld id="{328D627D-485C-41A7-831D-36809163BBAD}" type="slidenum">
              <a:rPr lang="en-US" altLang="ja-JP"/>
              <a:pPr/>
              <a:t>‹#›</a:t>
            </a:fld>
            <a:endParaRPr lang="en-US" altLang="ja-JP"/>
          </a:p>
        </p:txBody>
      </p:sp>
    </p:spTree>
    <p:extLst>
      <p:ext uri="{BB962C8B-B14F-4D97-AF65-F5344CB8AC3E}">
        <p14:creationId xmlns:p14="http://schemas.microsoft.com/office/powerpoint/2010/main" val="2403677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noChangeArrowheads="1"/>
          </p:cNvSpPr>
          <p:nvPr>
            <p:ph type="dt" sz="half" idx="10"/>
          </p:nvPr>
        </p:nvSpPr>
        <p:spPr>
          <a:ln/>
        </p:spPr>
        <p:txBody>
          <a:bodyPr/>
          <a:lstStyle>
            <a:lvl1pPr>
              <a:defRPr/>
            </a:lvl1pPr>
          </a:lstStyle>
          <a:p>
            <a:pPr>
              <a:defRPr/>
            </a:pPr>
            <a:endParaRPr lang="en-US" altLang="ja-JP"/>
          </a:p>
        </p:txBody>
      </p:sp>
      <p:sp>
        <p:nvSpPr>
          <p:cNvPr id="5" name="フッター プレースホルダ 4"/>
          <p:cNvSpPr>
            <a:spLocks noGrp="1" noChangeArrowheads="1"/>
          </p:cNvSpPr>
          <p:nvPr>
            <p:ph type="ftr" sz="quarter" idx="11"/>
          </p:nvPr>
        </p:nvSpPr>
        <p:spPr>
          <a:ln/>
        </p:spPr>
        <p:txBody>
          <a:bodyPr/>
          <a:lstStyle>
            <a:lvl1pPr>
              <a:defRPr/>
            </a:lvl1pPr>
          </a:lstStyle>
          <a:p>
            <a:pPr>
              <a:defRPr/>
            </a:pPr>
            <a:endParaRPr lang="en-US" altLang="ja-JP"/>
          </a:p>
        </p:txBody>
      </p:sp>
      <p:sp>
        <p:nvSpPr>
          <p:cNvPr id="6" name="スライド番号プレースホルダ 5"/>
          <p:cNvSpPr>
            <a:spLocks noGrp="1" noChangeArrowheads="1"/>
          </p:cNvSpPr>
          <p:nvPr>
            <p:ph type="sldNum" sz="quarter" idx="12"/>
          </p:nvPr>
        </p:nvSpPr>
        <p:spPr>
          <a:ln/>
        </p:spPr>
        <p:txBody>
          <a:bodyPr/>
          <a:lstStyle>
            <a:lvl1pPr>
              <a:defRPr/>
            </a:lvl1pPr>
          </a:lstStyle>
          <a:p>
            <a:fld id="{A16C797D-451F-484E-876B-566300C1364C}" type="slidenum">
              <a:rPr lang="en-US" altLang="ja-JP"/>
              <a:pPr/>
              <a:t>‹#›</a:t>
            </a:fld>
            <a:endParaRPr lang="en-US" altLang="ja-JP"/>
          </a:p>
        </p:txBody>
      </p:sp>
    </p:spTree>
    <p:extLst>
      <p:ext uri="{BB962C8B-B14F-4D97-AF65-F5344CB8AC3E}">
        <p14:creationId xmlns:p14="http://schemas.microsoft.com/office/powerpoint/2010/main" val="3033424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 3"/>
          <p:cNvSpPr>
            <a:spLocks noGrp="1" noChangeArrowheads="1"/>
          </p:cNvSpPr>
          <p:nvPr>
            <p:ph type="dt" sz="half" idx="10"/>
          </p:nvPr>
        </p:nvSpPr>
        <p:spPr>
          <a:ln/>
        </p:spPr>
        <p:txBody>
          <a:bodyPr/>
          <a:lstStyle>
            <a:lvl1pPr>
              <a:defRPr/>
            </a:lvl1pPr>
          </a:lstStyle>
          <a:p>
            <a:pPr>
              <a:defRPr/>
            </a:pPr>
            <a:endParaRPr lang="en-US" altLang="ja-JP"/>
          </a:p>
        </p:txBody>
      </p:sp>
      <p:sp>
        <p:nvSpPr>
          <p:cNvPr id="5" name="フッター プレースホルダ 4"/>
          <p:cNvSpPr>
            <a:spLocks noGrp="1" noChangeArrowheads="1"/>
          </p:cNvSpPr>
          <p:nvPr>
            <p:ph type="ftr" sz="quarter" idx="11"/>
          </p:nvPr>
        </p:nvSpPr>
        <p:spPr>
          <a:ln/>
        </p:spPr>
        <p:txBody>
          <a:bodyPr/>
          <a:lstStyle>
            <a:lvl1pPr>
              <a:defRPr/>
            </a:lvl1pPr>
          </a:lstStyle>
          <a:p>
            <a:pPr>
              <a:defRPr/>
            </a:pPr>
            <a:endParaRPr lang="en-US" altLang="ja-JP"/>
          </a:p>
        </p:txBody>
      </p:sp>
      <p:sp>
        <p:nvSpPr>
          <p:cNvPr id="6" name="スライド番号プレースホルダ 5"/>
          <p:cNvSpPr>
            <a:spLocks noGrp="1" noChangeArrowheads="1"/>
          </p:cNvSpPr>
          <p:nvPr>
            <p:ph type="sldNum" sz="quarter" idx="12"/>
          </p:nvPr>
        </p:nvSpPr>
        <p:spPr>
          <a:ln/>
        </p:spPr>
        <p:txBody>
          <a:bodyPr/>
          <a:lstStyle>
            <a:lvl1pPr>
              <a:defRPr/>
            </a:lvl1pPr>
          </a:lstStyle>
          <a:p>
            <a:fld id="{44460E26-8FF6-4F6A-AC1F-E4B03BE44BAB}" type="slidenum">
              <a:rPr lang="en-US" altLang="ja-JP"/>
              <a:pPr/>
              <a:t>‹#›</a:t>
            </a:fld>
            <a:endParaRPr lang="en-US" altLang="ja-JP"/>
          </a:p>
        </p:txBody>
      </p:sp>
    </p:spTree>
    <p:extLst>
      <p:ext uri="{BB962C8B-B14F-4D97-AF65-F5344CB8AC3E}">
        <p14:creationId xmlns:p14="http://schemas.microsoft.com/office/powerpoint/2010/main" val="35992863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noChangeArrowheads="1"/>
          </p:cNvSpPr>
          <p:nvPr>
            <p:ph type="dt" sz="half" idx="10"/>
          </p:nvPr>
        </p:nvSpPr>
        <p:spPr>
          <a:ln/>
        </p:spPr>
        <p:txBody>
          <a:bodyPr/>
          <a:lstStyle>
            <a:lvl1pPr>
              <a:defRPr/>
            </a:lvl1pPr>
          </a:lstStyle>
          <a:p>
            <a:pPr>
              <a:defRPr/>
            </a:pPr>
            <a:endParaRPr lang="en-US" altLang="ja-JP"/>
          </a:p>
        </p:txBody>
      </p:sp>
      <p:sp>
        <p:nvSpPr>
          <p:cNvPr id="6" name="フッター プレースホルダ 4"/>
          <p:cNvSpPr>
            <a:spLocks noGrp="1" noChangeArrowheads="1"/>
          </p:cNvSpPr>
          <p:nvPr>
            <p:ph type="ftr" sz="quarter" idx="11"/>
          </p:nvPr>
        </p:nvSpPr>
        <p:spPr>
          <a:ln/>
        </p:spPr>
        <p:txBody>
          <a:bodyPr/>
          <a:lstStyle>
            <a:lvl1pPr>
              <a:defRPr/>
            </a:lvl1pPr>
          </a:lstStyle>
          <a:p>
            <a:pPr>
              <a:defRPr/>
            </a:pPr>
            <a:endParaRPr lang="en-US" altLang="ja-JP"/>
          </a:p>
        </p:txBody>
      </p:sp>
      <p:sp>
        <p:nvSpPr>
          <p:cNvPr id="7" name="スライド番号プレースホルダ 5"/>
          <p:cNvSpPr>
            <a:spLocks noGrp="1" noChangeArrowheads="1"/>
          </p:cNvSpPr>
          <p:nvPr>
            <p:ph type="sldNum" sz="quarter" idx="12"/>
          </p:nvPr>
        </p:nvSpPr>
        <p:spPr>
          <a:ln/>
        </p:spPr>
        <p:txBody>
          <a:bodyPr/>
          <a:lstStyle>
            <a:lvl1pPr>
              <a:defRPr/>
            </a:lvl1pPr>
          </a:lstStyle>
          <a:p>
            <a:fld id="{1D3C98E6-96C5-4576-9A75-821D5A83D11F}" type="slidenum">
              <a:rPr lang="en-US" altLang="ja-JP"/>
              <a:pPr/>
              <a:t>‹#›</a:t>
            </a:fld>
            <a:endParaRPr lang="en-US" altLang="ja-JP"/>
          </a:p>
        </p:txBody>
      </p:sp>
    </p:spTree>
    <p:extLst>
      <p:ext uri="{BB962C8B-B14F-4D97-AF65-F5344CB8AC3E}">
        <p14:creationId xmlns:p14="http://schemas.microsoft.com/office/powerpoint/2010/main" val="22557671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noChangeArrowheads="1"/>
          </p:cNvSpPr>
          <p:nvPr>
            <p:ph type="dt" sz="half" idx="10"/>
          </p:nvPr>
        </p:nvSpPr>
        <p:spPr>
          <a:ln/>
        </p:spPr>
        <p:txBody>
          <a:bodyPr/>
          <a:lstStyle>
            <a:lvl1pPr>
              <a:defRPr/>
            </a:lvl1pPr>
          </a:lstStyle>
          <a:p>
            <a:pPr>
              <a:defRPr/>
            </a:pPr>
            <a:endParaRPr lang="en-US" altLang="ja-JP"/>
          </a:p>
        </p:txBody>
      </p:sp>
      <p:sp>
        <p:nvSpPr>
          <p:cNvPr id="8" name="フッター プレースホルダ 4"/>
          <p:cNvSpPr>
            <a:spLocks noGrp="1" noChangeArrowheads="1"/>
          </p:cNvSpPr>
          <p:nvPr>
            <p:ph type="ftr" sz="quarter" idx="11"/>
          </p:nvPr>
        </p:nvSpPr>
        <p:spPr>
          <a:ln/>
        </p:spPr>
        <p:txBody>
          <a:bodyPr/>
          <a:lstStyle>
            <a:lvl1pPr>
              <a:defRPr/>
            </a:lvl1pPr>
          </a:lstStyle>
          <a:p>
            <a:pPr>
              <a:defRPr/>
            </a:pPr>
            <a:endParaRPr lang="en-US" altLang="ja-JP"/>
          </a:p>
        </p:txBody>
      </p:sp>
      <p:sp>
        <p:nvSpPr>
          <p:cNvPr id="9" name="スライド番号プレースホルダ 5"/>
          <p:cNvSpPr>
            <a:spLocks noGrp="1" noChangeArrowheads="1"/>
          </p:cNvSpPr>
          <p:nvPr>
            <p:ph type="sldNum" sz="quarter" idx="12"/>
          </p:nvPr>
        </p:nvSpPr>
        <p:spPr>
          <a:ln/>
        </p:spPr>
        <p:txBody>
          <a:bodyPr/>
          <a:lstStyle>
            <a:lvl1pPr>
              <a:defRPr/>
            </a:lvl1pPr>
          </a:lstStyle>
          <a:p>
            <a:fld id="{8AE4408B-FE45-4B5E-B764-59316715C9BE}" type="slidenum">
              <a:rPr lang="en-US" altLang="ja-JP"/>
              <a:pPr/>
              <a:t>‹#›</a:t>
            </a:fld>
            <a:endParaRPr lang="en-US" altLang="ja-JP"/>
          </a:p>
        </p:txBody>
      </p:sp>
    </p:spTree>
    <p:extLst>
      <p:ext uri="{BB962C8B-B14F-4D97-AF65-F5344CB8AC3E}">
        <p14:creationId xmlns:p14="http://schemas.microsoft.com/office/powerpoint/2010/main" val="25270525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 3"/>
          <p:cNvSpPr>
            <a:spLocks noGrp="1" noChangeArrowheads="1"/>
          </p:cNvSpPr>
          <p:nvPr>
            <p:ph type="dt" sz="half" idx="10"/>
          </p:nvPr>
        </p:nvSpPr>
        <p:spPr>
          <a:ln/>
        </p:spPr>
        <p:txBody>
          <a:bodyPr/>
          <a:lstStyle>
            <a:lvl1pPr>
              <a:defRPr/>
            </a:lvl1pPr>
          </a:lstStyle>
          <a:p>
            <a:pPr>
              <a:defRPr/>
            </a:pPr>
            <a:endParaRPr lang="en-US" altLang="ja-JP"/>
          </a:p>
        </p:txBody>
      </p:sp>
      <p:sp>
        <p:nvSpPr>
          <p:cNvPr id="4" name="フッター プレースホルダ 4"/>
          <p:cNvSpPr>
            <a:spLocks noGrp="1" noChangeArrowheads="1"/>
          </p:cNvSpPr>
          <p:nvPr>
            <p:ph type="ftr" sz="quarter" idx="11"/>
          </p:nvPr>
        </p:nvSpPr>
        <p:spPr>
          <a:ln/>
        </p:spPr>
        <p:txBody>
          <a:bodyPr/>
          <a:lstStyle>
            <a:lvl1pPr>
              <a:defRPr/>
            </a:lvl1pPr>
          </a:lstStyle>
          <a:p>
            <a:pPr>
              <a:defRPr/>
            </a:pPr>
            <a:endParaRPr lang="en-US" altLang="ja-JP"/>
          </a:p>
        </p:txBody>
      </p:sp>
      <p:sp>
        <p:nvSpPr>
          <p:cNvPr id="5" name="スライド番号プレースホルダ 5"/>
          <p:cNvSpPr>
            <a:spLocks noGrp="1" noChangeArrowheads="1"/>
          </p:cNvSpPr>
          <p:nvPr>
            <p:ph type="sldNum" sz="quarter" idx="12"/>
          </p:nvPr>
        </p:nvSpPr>
        <p:spPr>
          <a:ln/>
        </p:spPr>
        <p:txBody>
          <a:bodyPr/>
          <a:lstStyle>
            <a:lvl1pPr>
              <a:defRPr/>
            </a:lvl1pPr>
          </a:lstStyle>
          <a:p>
            <a:fld id="{3351FA57-BB20-4084-9D88-69869A8B12F7}" type="slidenum">
              <a:rPr lang="en-US" altLang="ja-JP"/>
              <a:pPr/>
              <a:t>‹#›</a:t>
            </a:fld>
            <a:endParaRPr lang="en-US" altLang="ja-JP"/>
          </a:p>
        </p:txBody>
      </p:sp>
    </p:spTree>
    <p:extLst>
      <p:ext uri="{BB962C8B-B14F-4D97-AF65-F5344CB8AC3E}">
        <p14:creationId xmlns:p14="http://schemas.microsoft.com/office/powerpoint/2010/main" val="18969205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noChangeArrowheads="1"/>
          </p:cNvSpPr>
          <p:nvPr>
            <p:ph type="dt" sz="half" idx="10"/>
          </p:nvPr>
        </p:nvSpPr>
        <p:spPr>
          <a:ln/>
        </p:spPr>
        <p:txBody>
          <a:bodyPr/>
          <a:lstStyle>
            <a:lvl1pPr>
              <a:defRPr/>
            </a:lvl1pPr>
          </a:lstStyle>
          <a:p>
            <a:pPr>
              <a:defRPr/>
            </a:pPr>
            <a:endParaRPr lang="en-US" altLang="ja-JP"/>
          </a:p>
        </p:txBody>
      </p:sp>
      <p:sp>
        <p:nvSpPr>
          <p:cNvPr id="3" name="フッター プレースホルダ 4"/>
          <p:cNvSpPr>
            <a:spLocks noGrp="1" noChangeArrowheads="1"/>
          </p:cNvSpPr>
          <p:nvPr>
            <p:ph type="ftr" sz="quarter" idx="11"/>
          </p:nvPr>
        </p:nvSpPr>
        <p:spPr>
          <a:ln/>
        </p:spPr>
        <p:txBody>
          <a:bodyPr/>
          <a:lstStyle>
            <a:lvl1pPr>
              <a:defRPr/>
            </a:lvl1pPr>
          </a:lstStyle>
          <a:p>
            <a:pPr>
              <a:defRPr/>
            </a:pPr>
            <a:endParaRPr lang="en-US" altLang="ja-JP"/>
          </a:p>
        </p:txBody>
      </p:sp>
      <p:sp>
        <p:nvSpPr>
          <p:cNvPr id="4" name="スライド番号プレースホルダ 5"/>
          <p:cNvSpPr>
            <a:spLocks noGrp="1" noChangeArrowheads="1"/>
          </p:cNvSpPr>
          <p:nvPr>
            <p:ph type="sldNum" sz="quarter" idx="12"/>
          </p:nvPr>
        </p:nvSpPr>
        <p:spPr>
          <a:ln/>
        </p:spPr>
        <p:txBody>
          <a:bodyPr/>
          <a:lstStyle>
            <a:lvl1pPr>
              <a:defRPr/>
            </a:lvl1pPr>
          </a:lstStyle>
          <a:p>
            <a:fld id="{F761A038-B765-41CE-9D28-66D6C852377C}" type="slidenum">
              <a:rPr lang="en-US" altLang="ja-JP"/>
              <a:pPr/>
              <a:t>‹#›</a:t>
            </a:fld>
            <a:endParaRPr lang="en-US" altLang="ja-JP"/>
          </a:p>
        </p:txBody>
      </p:sp>
    </p:spTree>
    <p:extLst>
      <p:ext uri="{BB962C8B-B14F-4D97-AF65-F5344CB8AC3E}">
        <p14:creationId xmlns:p14="http://schemas.microsoft.com/office/powerpoint/2010/main" val="9474419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 3"/>
          <p:cNvSpPr>
            <a:spLocks noGrp="1" noChangeArrowheads="1"/>
          </p:cNvSpPr>
          <p:nvPr>
            <p:ph type="dt" sz="half" idx="10"/>
          </p:nvPr>
        </p:nvSpPr>
        <p:spPr>
          <a:ln/>
        </p:spPr>
        <p:txBody>
          <a:bodyPr/>
          <a:lstStyle>
            <a:lvl1pPr>
              <a:defRPr/>
            </a:lvl1pPr>
          </a:lstStyle>
          <a:p>
            <a:pPr>
              <a:defRPr/>
            </a:pPr>
            <a:endParaRPr lang="en-US" altLang="ja-JP"/>
          </a:p>
        </p:txBody>
      </p:sp>
      <p:sp>
        <p:nvSpPr>
          <p:cNvPr id="6" name="フッター プレースホルダ 4"/>
          <p:cNvSpPr>
            <a:spLocks noGrp="1" noChangeArrowheads="1"/>
          </p:cNvSpPr>
          <p:nvPr>
            <p:ph type="ftr" sz="quarter" idx="11"/>
          </p:nvPr>
        </p:nvSpPr>
        <p:spPr>
          <a:ln/>
        </p:spPr>
        <p:txBody>
          <a:bodyPr/>
          <a:lstStyle>
            <a:lvl1pPr>
              <a:defRPr/>
            </a:lvl1pPr>
          </a:lstStyle>
          <a:p>
            <a:pPr>
              <a:defRPr/>
            </a:pPr>
            <a:endParaRPr lang="en-US" altLang="ja-JP"/>
          </a:p>
        </p:txBody>
      </p:sp>
      <p:sp>
        <p:nvSpPr>
          <p:cNvPr id="7" name="スライド番号プレースホルダ 5"/>
          <p:cNvSpPr>
            <a:spLocks noGrp="1" noChangeArrowheads="1"/>
          </p:cNvSpPr>
          <p:nvPr>
            <p:ph type="sldNum" sz="quarter" idx="12"/>
          </p:nvPr>
        </p:nvSpPr>
        <p:spPr>
          <a:ln/>
        </p:spPr>
        <p:txBody>
          <a:bodyPr/>
          <a:lstStyle>
            <a:lvl1pPr>
              <a:defRPr/>
            </a:lvl1pPr>
          </a:lstStyle>
          <a:p>
            <a:fld id="{F3ADBB20-C2E9-48DD-A27E-1A95036C26FA}" type="slidenum">
              <a:rPr lang="en-US" altLang="ja-JP"/>
              <a:pPr/>
              <a:t>‹#›</a:t>
            </a:fld>
            <a:endParaRPr lang="en-US" altLang="ja-JP"/>
          </a:p>
        </p:txBody>
      </p:sp>
    </p:spTree>
    <p:extLst>
      <p:ext uri="{BB962C8B-B14F-4D97-AF65-F5344CB8AC3E}">
        <p14:creationId xmlns:p14="http://schemas.microsoft.com/office/powerpoint/2010/main" val="2181281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noChangeArrowheads="1"/>
          </p:cNvSpPr>
          <p:nvPr>
            <p:ph type="dt" sz="half" idx="10"/>
          </p:nvPr>
        </p:nvSpPr>
        <p:spPr>
          <a:ln/>
        </p:spPr>
        <p:txBody>
          <a:bodyPr/>
          <a:lstStyle>
            <a:lvl1pPr>
              <a:defRPr/>
            </a:lvl1pPr>
          </a:lstStyle>
          <a:p>
            <a:pPr>
              <a:defRPr/>
            </a:pPr>
            <a:endParaRPr lang="en-US" altLang="ja-JP"/>
          </a:p>
        </p:txBody>
      </p:sp>
      <p:sp>
        <p:nvSpPr>
          <p:cNvPr id="5" name="フッター プレースホルダ 4"/>
          <p:cNvSpPr>
            <a:spLocks noGrp="1" noChangeArrowheads="1"/>
          </p:cNvSpPr>
          <p:nvPr>
            <p:ph type="ftr" sz="quarter" idx="11"/>
          </p:nvPr>
        </p:nvSpPr>
        <p:spPr>
          <a:ln/>
        </p:spPr>
        <p:txBody>
          <a:bodyPr/>
          <a:lstStyle>
            <a:lvl1pPr>
              <a:defRPr/>
            </a:lvl1pPr>
          </a:lstStyle>
          <a:p>
            <a:pPr>
              <a:defRPr/>
            </a:pPr>
            <a:endParaRPr lang="en-US" altLang="ja-JP"/>
          </a:p>
        </p:txBody>
      </p:sp>
      <p:sp>
        <p:nvSpPr>
          <p:cNvPr id="6" name="スライド番号プレースホルダ 5"/>
          <p:cNvSpPr>
            <a:spLocks noGrp="1" noChangeArrowheads="1"/>
          </p:cNvSpPr>
          <p:nvPr>
            <p:ph type="sldNum" sz="quarter" idx="12"/>
          </p:nvPr>
        </p:nvSpPr>
        <p:spPr>
          <a:ln/>
        </p:spPr>
        <p:txBody>
          <a:bodyPr/>
          <a:lstStyle>
            <a:lvl1pPr>
              <a:defRPr/>
            </a:lvl1pPr>
          </a:lstStyle>
          <a:p>
            <a:fld id="{B24A5931-16CD-43AF-B642-BA83DB1D3724}" type="slidenum">
              <a:rPr lang="en-US" altLang="ja-JP"/>
              <a:pPr/>
              <a:t>‹#›</a:t>
            </a:fld>
            <a:endParaRPr lang="en-US" altLang="ja-JP"/>
          </a:p>
        </p:txBody>
      </p:sp>
    </p:spTree>
    <p:extLst>
      <p:ext uri="{BB962C8B-B14F-4D97-AF65-F5344CB8AC3E}">
        <p14:creationId xmlns:p14="http://schemas.microsoft.com/office/powerpoint/2010/main" val="20343170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 3"/>
          <p:cNvSpPr>
            <a:spLocks noGrp="1" noChangeArrowheads="1"/>
          </p:cNvSpPr>
          <p:nvPr>
            <p:ph type="dt" sz="half" idx="10"/>
          </p:nvPr>
        </p:nvSpPr>
        <p:spPr>
          <a:ln/>
        </p:spPr>
        <p:txBody>
          <a:bodyPr/>
          <a:lstStyle>
            <a:lvl1pPr>
              <a:defRPr/>
            </a:lvl1pPr>
          </a:lstStyle>
          <a:p>
            <a:pPr>
              <a:defRPr/>
            </a:pPr>
            <a:endParaRPr lang="en-US" altLang="ja-JP"/>
          </a:p>
        </p:txBody>
      </p:sp>
      <p:sp>
        <p:nvSpPr>
          <p:cNvPr id="6" name="フッター プレースホルダ 4"/>
          <p:cNvSpPr>
            <a:spLocks noGrp="1" noChangeArrowheads="1"/>
          </p:cNvSpPr>
          <p:nvPr>
            <p:ph type="ftr" sz="quarter" idx="11"/>
          </p:nvPr>
        </p:nvSpPr>
        <p:spPr>
          <a:ln/>
        </p:spPr>
        <p:txBody>
          <a:bodyPr/>
          <a:lstStyle>
            <a:lvl1pPr>
              <a:defRPr/>
            </a:lvl1pPr>
          </a:lstStyle>
          <a:p>
            <a:pPr>
              <a:defRPr/>
            </a:pPr>
            <a:endParaRPr lang="en-US" altLang="ja-JP"/>
          </a:p>
        </p:txBody>
      </p:sp>
      <p:sp>
        <p:nvSpPr>
          <p:cNvPr id="7" name="スライド番号プレースホルダ 5"/>
          <p:cNvSpPr>
            <a:spLocks noGrp="1" noChangeArrowheads="1"/>
          </p:cNvSpPr>
          <p:nvPr>
            <p:ph type="sldNum" sz="quarter" idx="12"/>
          </p:nvPr>
        </p:nvSpPr>
        <p:spPr>
          <a:ln/>
        </p:spPr>
        <p:txBody>
          <a:bodyPr/>
          <a:lstStyle>
            <a:lvl1pPr>
              <a:defRPr/>
            </a:lvl1pPr>
          </a:lstStyle>
          <a:p>
            <a:fld id="{7784B4F3-C587-4482-B443-0C9907709C91}" type="slidenum">
              <a:rPr lang="en-US" altLang="ja-JP"/>
              <a:pPr/>
              <a:t>‹#›</a:t>
            </a:fld>
            <a:endParaRPr lang="en-US" altLang="ja-JP"/>
          </a:p>
        </p:txBody>
      </p:sp>
    </p:spTree>
    <p:extLst>
      <p:ext uri="{BB962C8B-B14F-4D97-AF65-F5344CB8AC3E}">
        <p14:creationId xmlns:p14="http://schemas.microsoft.com/office/powerpoint/2010/main" val="24940241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noChangeArrowheads="1"/>
          </p:cNvSpPr>
          <p:nvPr>
            <p:ph type="dt" sz="half" idx="10"/>
          </p:nvPr>
        </p:nvSpPr>
        <p:spPr>
          <a:ln/>
        </p:spPr>
        <p:txBody>
          <a:bodyPr/>
          <a:lstStyle>
            <a:lvl1pPr>
              <a:defRPr/>
            </a:lvl1pPr>
          </a:lstStyle>
          <a:p>
            <a:pPr>
              <a:defRPr/>
            </a:pPr>
            <a:endParaRPr lang="en-US" altLang="ja-JP"/>
          </a:p>
        </p:txBody>
      </p:sp>
      <p:sp>
        <p:nvSpPr>
          <p:cNvPr id="5" name="フッター プレースホルダ 4"/>
          <p:cNvSpPr>
            <a:spLocks noGrp="1" noChangeArrowheads="1"/>
          </p:cNvSpPr>
          <p:nvPr>
            <p:ph type="ftr" sz="quarter" idx="11"/>
          </p:nvPr>
        </p:nvSpPr>
        <p:spPr>
          <a:ln/>
        </p:spPr>
        <p:txBody>
          <a:bodyPr/>
          <a:lstStyle>
            <a:lvl1pPr>
              <a:defRPr/>
            </a:lvl1pPr>
          </a:lstStyle>
          <a:p>
            <a:pPr>
              <a:defRPr/>
            </a:pPr>
            <a:endParaRPr lang="en-US" altLang="ja-JP"/>
          </a:p>
        </p:txBody>
      </p:sp>
      <p:sp>
        <p:nvSpPr>
          <p:cNvPr id="6" name="スライド番号プレースホルダ 5"/>
          <p:cNvSpPr>
            <a:spLocks noGrp="1" noChangeArrowheads="1"/>
          </p:cNvSpPr>
          <p:nvPr>
            <p:ph type="sldNum" sz="quarter" idx="12"/>
          </p:nvPr>
        </p:nvSpPr>
        <p:spPr>
          <a:ln/>
        </p:spPr>
        <p:txBody>
          <a:bodyPr/>
          <a:lstStyle>
            <a:lvl1pPr>
              <a:defRPr/>
            </a:lvl1pPr>
          </a:lstStyle>
          <a:p>
            <a:fld id="{D172CDC8-F633-4F63-97B2-CB675210DCCF}" type="slidenum">
              <a:rPr lang="en-US" altLang="ja-JP"/>
              <a:pPr/>
              <a:t>‹#›</a:t>
            </a:fld>
            <a:endParaRPr lang="en-US" altLang="ja-JP"/>
          </a:p>
        </p:txBody>
      </p:sp>
    </p:spTree>
    <p:extLst>
      <p:ext uri="{BB962C8B-B14F-4D97-AF65-F5344CB8AC3E}">
        <p14:creationId xmlns:p14="http://schemas.microsoft.com/office/powerpoint/2010/main" val="39345243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noChangeArrowheads="1"/>
          </p:cNvSpPr>
          <p:nvPr>
            <p:ph type="dt" sz="half" idx="10"/>
          </p:nvPr>
        </p:nvSpPr>
        <p:spPr>
          <a:ln/>
        </p:spPr>
        <p:txBody>
          <a:bodyPr/>
          <a:lstStyle>
            <a:lvl1pPr>
              <a:defRPr/>
            </a:lvl1pPr>
          </a:lstStyle>
          <a:p>
            <a:pPr>
              <a:defRPr/>
            </a:pPr>
            <a:endParaRPr lang="en-US" altLang="ja-JP"/>
          </a:p>
        </p:txBody>
      </p:sp>
      <p:sp>
        <p:nvSpPr>
          <p:cNvPr id="5" name="フッター プレースホルダ 4"/>
          <p:cNvSpPr>
            <a:spLocks noGrp="1" noChangeArrowheads="1"/>
          </p:cNvSpPr>
          <p:nvPr>
            <p:ph type="ftr" sz="quarter" idx="11"/>
          </p:nvPr>
        </p:nvSpPr>
        <p:spPr>
          <a:ln/>
        </p:spPr>
        <p:txBody>
          <a:bodyPr/>
          <a:lstStyle>
            <a:lvl1pPr>
              <a:defRPr/>
            </a:lvl1pPr>
          </a:lstStyle>
          <a:p>
            <a:pPr>
              <a:defRPr/>
            </a:pPr>
            <a:endParaRPr lang="en-US" altLang="ja-JP"/>
          </a:p>
        </p:txBody>
      </p:sp>
      <p:sp>
        <p:nvSpPr>
          <p:cNvPr id="6" name="スライド番号プレースホルダ 5"/>
          <p:cNvSpPr>
            <a:spLocks noGrp="1" noChangeArrowheads="1"/>
          </p:cNvSpPr>
          <p:nvPr>
            <p:ph type="sldNum" sz="quarter" idx="12"/>
          </p:nvPr>
        </p:nvSpPr>
        <p:spPr>
          <a:ln/>
        </p:spPr>
        <p:txBody>
          <a:bodyPr/>
          <a:lstStyle>
            <a:lvl1pPr>
              <a:defRPr/>
            </a:lvl1pPr>
          </a:lstStyle>
          <a:p>
            <a:fld id="{7D9295A6-ABF4-4B6F-81E1-5C7A7782B026}" type="slidenum">
              <a:rPr lang="en-US" altLang="ja-JP"/>
              <a:pPr/>
              <a:t>‹#›</a:t>
            </a:fld>
            <a:endParaRPr lang="en-US" altLang="ja-JP"/>
          </a:p>
        </p:txBody>
      </p:sp>
    </p:spTree>
    <p:extLst>
      <p:ext uri="{BB962C8B-B14F-4D97-AF65-F5344CB8AC3E}">
        <p14:creationId xmlns:p14="http://schemas.microsoft.com/office/powerpoint/2010/main" val="2078743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 3"/>
          <p:cNvSpPr>
            <a:spLocks noGrp="1" noChangeArrowheads="1"/>
          </p:cNvSpPr>
          <p:nvPr>
            <p:ph type="dt" sz="half" idx="10"/>
          </p:nvPr>
        </p:nvSpPr>
        <p:spPr>
          <a:ln/>
        </p:spPr>
        <p:txBody>
          <a:bodyPr/>
          <a:lstStyle>
            <a:lvl1pPr>
              <a:defRPr/>
            </a:lvl1pPr>
          </a:lstStyle>
          <a:p>
            <a:pPr>
              <a:defRPr/>
            </a:pPr>
            <a:endParaRPr lang="en-US" altLang="ja-JP"/>
          </a:p>
        </p:txBody>
      </p:sp>
      <p:sp>
        <p:nvSpPr>
          <p:cNvPr id="5" name="フッター プレースホルダ 4"/>
          <p:cNvSpPr>
            <a:spLocks noGrp="1" noChangeArrowheads="1"/>
          </p:cNvSpPr>
          <p:nvPr>
            <p:ph type="ftr" sz="quarter" idx="11"/>
          </p:nvPr>
        </p:nvSpPr>
        <p:spPr>
          <a:ln/>
        </p:spPr>
        <p:txBody>
          <a:bodyPr/>
          <a:lstStyle>
            <a:lvl1pPr>
              <a:defRPr/>
            </a:lvl1pPr>
          </a:lstStyle>
          <a:p>
            <a:pPr>
              <a:defRPr/>
            </a:pPr>
            <a:endParaRPr lang="en-US" altLang="ja-JP"/>
          </a:p>
        </p:txBody>
      </p:sp>
      <p:sp>
        <p:nvSpPr>
          <p:cNvPr id="6" name="スライド番号プレースホルダ 5"/>
          <p:cNvSpPr>
            <a:spLocks noGrp="1" noChangeArrowheads="1"/>
          </p:cNvSpPr>
          <p:nvPr>
            <p:ph type="sldNum" sz="quarter" idx="12"/>
          </p:nvPr>
        </p:nvSpPr>
        <p:spPr>
          <a:ln/>
        </p:spPr>
        <p:txBody>
          <a:bodyPr/>
          <a:lstStyle>
            <a:lvl1pPr>
              <a:defRPr/>
            </a:lvl1pPr>
          </a:lstStyle>
          <a:p>
            <a:fld id="{A221A274-C02D-43FB-9D4B-CCBF52FAE36F}" type="slidenum">
              <a:rPr lang="en-US" altLang="ja-JP"/>
              <a:pPr/>
              <a:t>‹#›</a:t>
            </a:fld>
            <a:endParaRPr lang="en-US" altLang="ja-JP"/>
          </a:p>
        </p:txBody>
      </p:sp>
    </p:spTree>
    <p:extLst>
      <p:ext uri="{BB962C8B-B14F-4D97-AF65-F5344CB8AC3E}">
        <p14:creationId xmlns:p14="http://schemas.microsoft.com/office/powerpoint/2010/main" val="2864634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noChangeArrowheads="1"/>
          </p:cNvSpPr>
          <p:nvPr>
            <p:ph type="dt" sz="half" idx="10"/>
          </p:nvPr>
        </p:nvSpPr>
        <p:spPr>
          <a:ln/>
        </p:spPr>
        <p:txBody>
          <a:bodyPr/>
          <a:lstStyle>
            <a:lvl1pPr>
              <a:defRPr/>
            </a:lvl1pPr>
          </a:lstStyle>
          <a:p>
            <a:pPr>
              <a:defRPr/>
            </a:pPr>
            <a:endParaRPr lang="en-US" altLang="ja-JP"/>
          </a:p>
        </p:txBody>
      </p:sp>
      <p:sp>
        <p:nvSpPr>
          <p:cNvPr id="6" name="フッター プレースホルダ 4"/>
          <p:cNvSpPr>
            <a:spLocks noGrp="1" noChangeArrowheads="1"/>
          </p:cNvSpPr>
          <p:nvPr>
            <p:ph type="ftr" sz="quarter" idx="11"/>
          </p:nvPr>
        </p:nvSpPr>
        <p:spPr>
          <a:ln/>
        </p:spPr>
        <p:txBody>
          <a:bodyPr/>
          <a:lstStyle>
            <a:lvl1pPr>
              <a:defRPr/>
            </a:lvl1pPr>
          </a:lstStyle>
          <a:p>
            <a:pPr>
              <a:defRPr/>
            </a:pPr>
            <a:endParaRPr lang="en-US" altLang="ja-JP"/>
          </a:p>
        </p:txBody>
      </p:sp>
      <p:sp>
        <p:nvSpPr>
          <p:cNvPr id="7" name="スライド番号プレースホルダ 5"/>
          <p:cNvSpPr>
            <a:spLocks noGrp="1" noChangeArrowheads="1"/>
          </p:cNvSpPr>
          <p:nvPr>
            <p:ph type="sldNum" sz="quarter" idx="12"/>
          </p:nvPr>
        </p:nvSpPr>
        <p:spPr>
          <a:ln/>
        </p:spPr>
        <p:txBody>
          <a:bodyPr/>
          <a:lstStyle>
            <a:lvl1pPr>
              <a:defRPr/>
            </a:lvl1pPr>
          </a:lstStyle>
          <a:p>
            <a:fld id="{6FC70ADF-121E-4C82-8EFC-8D13F1EC761B}" type="slidenum">
              <a:rPr lang="en-US" altLang="ja-JP"/>
              <a:pPr/>
              <a:t>‹#›</a:t>
            </a:fld>
            <a:endParaRPr lang="en-US" altLang="ja-JP"/>
          </a:p>
        </p:txBody>
      </p:sp>
    </p:spTree>
    <p:extLst>
      <p:ext uri="{BB962C8B-B14F-4D97-AF65-F5344CB8AC3E}">
        <p14:creationId xmlns:p14="http://schemas.microsoft.com/office/powerpoint/2010/main" val="275472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noChangeArrowheads="1"/>
          </p:cNvSpPr>
          <p:nvPr>
            <p:ph type="dt" sz="half" idx="10"/>
          </p:nvPr>
        </p:nvSpPr>
        <p:spPr>
          <a:ln/>
        </p:spPr>
        <p:txBody>
          <a:bodyPr/>
          <a:lstStyle>
            <a:lvl1pPr>
              <a:defRPr/>
            </a:lvl1pPr>
          </a:lstStyle>
          <a:p>
            <a:pPr>
              <a:defRPr/>
            </a:pPr>
            <a:endParaRPr lang="en-US" altLang="ja-JP"/>
          </a:p>
        </p:txBody>
      </p:sp>
      <p:sp>
        <p:nvSpPr>
          <p:cNvPr id="8" name="フッター プレースホルダ 4"/>
          <p:cNvSpPr>
            <a:spLocks noGrp="1" noChangeArrowheads="1"/>
          </p:cNvSpPr>
          <p:nvPr>
            <p:ph type="ftr" sz="quarter" idx="11"/>
          </p:nvPr>
        </p:nvSpPr>
        <p:spPr>
          <a:ln/>
        </p:spPr>
        <p:txBody>
          <a:bodyPr/>
          <a:lstStyle>
            <a:lvl1pPr>
              <a:defRPr/>
            </a:lvl1pPr>
          </a:lstStyle>
          <a:p>
            <a:pPr>
              <a:defRPr/>
            </a:pPr>
            <a:endParaRPr lang="en-US" altLang="ja-JP"/>
          </a:p>
        </p:txBody>
      </p:sp>
      <p:sp>
        <p:nvSpPr>
          <p:cNvPr id="9" name="スライド番号プレースホルダ 5"/>
          <p:cNvSpPr>
            <a:spLocks noGrp="1" noChangeArrowheads="1"/>
          </p:cNvSpPr>
          <p:nvPr>
            <p:ph type="sldNum" sz="quarter" idx="12"/>
          </p:nvPr>
        </p:nvSpPr>
        <p:spPr>
          <a:ln/>
        </p:spPr>
        <p:txBody>
          <a:bodyPr/>
          <a:lstStyle>
            <a:lvl1pPr>
              <a:defRPr/>
            </a:lvl1pPr>
          </a:lstStyle>
          <a:p>
            <a:fld id="{CA5B665E-AB76-424D-9E8F-101D747B3A41}" type="slidenum">
              <a:rPr lang="en-US" altLang="ja-JP"/>
              <a:pPr/>
              <a:t>‹#›</a:t>
            </a:fld>
            <a:endParaRPr lang="en-US" altLang="ja-JP"/>
          </a:p>
        </p:txBody>
      </p:sp>
    </p:spTree>
    <p:extLst>
      <p:ext uri="{BB962C8B-B14F-4D97-AF65-F5344CB8AC3E}">
        <p14:creationId xmlns:p14="http://schemas.microsoft.com/office/powerpoint/2010/main" val="298181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 3"/>
          <p:cNvSpPr>
            <a:spLocks noGrp="1" noChangeArrowheads="1"/>
          </p:cNvSpPr>
          <p:nvPr>
            <p:ph type="dt" sz="half" idx="10"/>
          </p:nvPr>
        </p:nvSpPr>
        <p:spPr>
          <a:ln/>
        </p:spPr>
        <p:txBody>
          <a:bodyPr/>
          <a:lstStyle>
            <a:lvl1pPr>
              <a:defRPr/>
            </a:lvl1pPr>
          </a:lstStyle>
          <a:p>
            <a:pPr>
              <a:defRPr/>
            </a:pPr>
            <a:endParaRPr lang="en-US" altLang="ja-JP"/>
          </a:p>
        </p:txBody>
      </p:sp>
      <p:sp>
        <p:nvSpPr>
          <p:cNvPr id="4" name="フッター プレースホルダ 4"/>
          <p:cNvSpPr>
            <a:spLocks noGrp="1" noChangeArrowheads="1"/>
          </p:cNvSpPr>
          <p:nvPr>
            <p:ph type="ftr" sz="quarter" idx="11"/>
          </p:nvPr>
        </p:nvSpPr>
        <p:spPr>
          <a:ln/>
        </p:spPr>
        <p:txBody>
          <a:bodyPr/>
          <a:lstStyle>
            <a:lvl1pPr>
              <a:defRPr/>
            </a:lvl1pPr>
          </a:lstStyle>
          <a:p>
            <a:pPr>
              <a:defRPr/>
            </a:pPr>
            <a:endParaRPr lang="en-US" altLang="ja-JP"/>
          </a:p>
        </p:txBody>
      </p:sp>
      <p:sp>
        <p:nvSpPr>
          <p:cNvPr id="5" name="スライド番号プレースホルダ 5"/>
          <p:cNvSpPr>
            <a:spLocks noGrp="1" noChangeArrowheads="1"/>
          </p:cNvSpPr>
          <p:nvPr>
            <p:ph type="sldNum" sz="quarter" idx="12"/>
          </p:nvPr>
        </p:nvSpPr>
        <p:spPr>
          <a:ln/>
        </p:spPr>
        <p:txBody>
          <a:bodyPr/>
          <a:lstStyle>
            <a:lvl1pPr>
              <a:defRPr/>
            </a:lvl1pPr>
          </a:lstStyle>
          <a:p>
            <a:fld id="{B7E812E1-4E15-40D2-8165-22D0B46996E4}" type="slidenum">
              <a:rPr lang="en-US" altLang="ja-JP"/>
              <a:pPr/>
              <a:t>‹#›</a:t>
            </a:fld>
            <a:endParaRPr lang="en-US" altLang="ja-JP"/>
          </a:p>
        </p:txBody>
      </p:sp>
    </p:spTree>
    <p:extLst>
      <p:ext uri="{BB962C8B-B14F-4D97-AF65-F5344CB8AC3E}">
        <p14:creationId xmlns:p14="http://schemas.microsoft.com/office/powerpoint/2010/main" val="1180675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noChangeArrowheads="1"/>
          </p:cNvSpPr>
          <p:nvPr>
            <p:ph type="dt" sz="half" idx="10"/>
          </p:nvPr>
        </p:nvSpPr>
        <p:spPr>
          <a:ln/>
        </p:spPr>
        <p:txBody>
          <a:bodyPr/>
          <a:lstStyle>
            <a:lvl1pPr>
              <a:defRPr/>
            </a:lvl1pPr>
          </a:lstStyle>
          <a:p>
            <a:pPr>
              <a:defRPr/>
            </a:pPr>
            <a:endParaRPr lang="en-US" altLang="ja-JP"/>
          </a:p>
        </p:txBody>
      </p:sp>
      <p:sp>
        <p:nvSpPr>
          <p:cNvPr id="3" name="フッター プレースホルダ 4"/>
          <p:cNvSpPr>
            <a:spLocks noGrp="1" noChangeArrowheads="1"/>
          </p:cNvSpPr>
          <p:nvPr>
            <p:ph type="ftr" sz="quarter" idx="11"/>
          </p:nvPr>
        </p:nvSpPr>
        <p:spPr>
          <a:ln/>
        </p:spPr>
        <p:txBody>
          <a:bodyPr/>
          <a:lstStyle>
            <a:lvl1pPr>
              <a:defRPr/>
            </a:lvl1pPr>
          </a:lstStyle>
          <a:p>
            <a:pPr>
              <a:defRPr/>
            </a:pPr>
            <a:endParaRPr lang="en-US" altLang="ja-JP"/>
          </a:p>
        </p:txBody>
      </p:sp>
      <p:sp>
        <p:nvSpPr>
          <p:cNvPr id="4" name="スライド番号プレースホルダ 5"/>
          <p:cNvSpPr>
            <a:spLocks noGrp="1" noChangeArrowheads="1"/>
          </p:cNvSpPr>
          <p:nvPr>
            <p:ph type="sldNum" sz="quarter" idx="12"/>
          </p:nvPr>
        </p:nvSpPr>
        <p:spPr>
          <a:ln/>
        </p:spPr>
        <p:txBody>
          <a:bodyPr/>
          <a:lstStyle>
            <a:lvl1pPr>
              <a:defRPr/>
            </a:lvl1pPr>
          </a:lstStyle>
          <a:p>
            <a:fld id="{018E0BD7-AA90-44A0-98E8-2825C569304F}" type="slidenum">
              <a:rPr lang="en-US" altLang="ja-JP"/>
              <a:pPr/>
              <a:t>‹#›</a:t>
            </a:fld>
            <a:endParaRPr lang="en-US" altLang="ja-JP"/>
          </a:p>
        </p:txBody>
      </p:sp>
    </p:spTree>
    <p:extLst>
      <p:ext uri="{BB962C8B-B14F-4D97-AF65-F5344CB8AC3E}">
        <p14:creationId xmlns:p14="http://schemas.microsoft.com/office/powerpoint/2010/main" val="3608118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 3"/>
          <p:cNvSpPr>
            <a:spLocks noGrp="1" noChangeArrowheads="1"/>
          </p:cNvSpPr>
          <p:nvPr>
            <p:ph type="dt" sz="half" idx="10"/>
          </p:nvPr>
        </p:nvSpPr>
        <p:spPr>
          <a:ln/>
        </p:spPr>
        <p:txBody>
          <a:bodyPr/>
          <a:lstStyle>
            <a:lvl1pPr>
              <a:defRPr/>
            </a:lvl1pPr>
          </a:lstStyle>
          <a:p>
            <a:pPr>
              <a:defRPr/>
            </a:pPr>
            <a:endParaRPr lang="en-US" altLang="ja-JP"/>
          </a:p>
        </p:txBody>
      </p:sp>
      <p:sp>
        <p:nvSpPr>
          <p:cNvPr id="6" name="フッター プレースホルダ 4"/>
          <p:cNvSpPr>
            <a:spLocks noGrp="1" noChangeArrowheads="1"/>
          </p:cNvSpPr>
          <p:nvPr>
            <p:ph type="ftr" sz="quarter" idx="11"/>
          </p:nvPr>
        </p:nvSpPr>
        <p:spPr>
          <a:ln/>
        </p:spPr>
        <p:txBody>
          <a:bodyPr/>
          <a:lstStyle>
            <a:lvl1pPr>
              <a:defRPr/>
            </a:lvl1pPr>
          </a:lstStyle>
          <a:p>
            <a:pPr>
              <a:defRPr/>
            </a:pPr>
            <a:endParaRPr lang="en-US" altLang="ja-JP"/>
          </a:p>
        </p:txBody>
      </p:sp>
      <p:sp>
        <p:nvSpPr>
          <p:cNvPr id="7" name="スライド番号プレースホルダ 5"/>
          <p:cNvSpPr>
            <a:spLocks noGrp="1" noChangeArrowheads="1"/>
          </p:cNvSpPr>
          <p:nvPr>
            <p:ph type="sldNum" sz="quarter" idx="12"/>
          </p:nvPr>
        </p:nvSpPr>
        <p:spPr>
          <a:ln/>
        </p:spPr>
        <p:txBody>
          <a:bodyPr/>
          <a:lstStyle>
            <a:lvl1pPr>
              <a:defRPr/>
            </a:lvl1pPr>
          </a:lstStyle>
          <a:p>
            <a:fld id="{96CFC168-1E0C-42CF-B35C-FD01048F1BD9}" type="slidenum">
              <a:rPr lang="en-US" altLang="ja-JP"/>
              <a:pPr/>
              <a:t>‹#›</a:t>
            </a:fld>
            <a:endParaRPr lang="en-US" altLang="ja-JP"/>
          </a:p>
        </p:txBody>
      </p:sp>
    </p:spTree>
    <p:extLst>
      <p:ext uri="{BB962C8B-B14F-4D97-AF65-F5344CB8AC3E}">
        <p14:creationId xmlns:p14="http://schemas.microsoft.com/office/powerpoint/2010/main" val="2157863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 3"/>
          <p:cNvSpPr>
            <a:spLocks noGrp="1" noChangeArrowheads="1"/>
          </p:cNvSpPr>
          <p:nvPr>
            <p:ph type="dt" sz="half" idx="10"/>
          </p:nvPr>
        </p:nvSpPr>
        <p:spPr>
          <a:ln/>
        </p:spPr>
        <p:txBody>
          <a:bodyPr/>
          <a:lstStyle>
            <a:lvl1pPr>
              <a:defRPr/>
            </a:lvl1pPr>
          </a:lstStyle>
          <a:p>
            <a:pPr>
              <a:defRPr/>
            </a:pPr>
            <a:endParaRPr lang="en-US" altLang="ja-JP"/>
          </a:p>
        </p:txBody>
      </p:sp>
      <p:sp>
        <p:nvSpPr>
          <p:cNvPr id="6" name="フッター プレースホルダ 4"/>
          <p:cNvSpPr>
            <a:spLocks noGrp="1" noChangeArrowheads="1"/>
          </p:cNvSpPr>
          <p:nvPr>
            <p:ph type="ftr" sz="quarter" idx="11"/>
          </p:nvPr>
        </p:nvSpPr>
        <p:spPr>
          <a:ln/>
        </p:spPr>
        <p:txBody>
          <a:bodyPr/>
          <a:lstStyle>
            <a:lvl1pPr>
              <a:defRPr/>
            </a:lvl1pPr>
          </a:lstStyle>
          <a:p>
            <a:pPr>
              <a:defRPr/>
            </a:pPr>
            <a:endParaRPr lang="en-US" altLang="ja-JP"/>
          </a:p>
        </p:txBody>
      </p:sp>
      <p:sp>
        <p:nvSpPr>
          <p:cNvPr id="7" name="スライド番号プレースホルダ 5"/>
          <p:cNvSpPr>
            <a:spLocks noGrp="1" noChangeArrowheads="1"/>
          </p:cNvSpPr>
          <p:nvPr>
            <p:ph type="sldNum" sz="quarter" idx="12"/>
          </p:nvPr>
        </p:nvSpPr>
        <p:spPr>
          <a:ln/>
        </p:spPr>
        <p:txBody>
          <a:bodyPr/>
          <a:lstStyle>
            <a:lvl1pPr>
              <a:defRPr/>
            </a:lvl1pPr>
          </a:lstStyle>
          <a:p>
            <a:fld id="{720AAAAC-FB59-413A-AFC7-7E3EBEAE64AB}" type="slidenum">
              <a:rPr lang="en-US" altLang="ja-JP"/>
              <a:pPr/>
              <a:t>‹#›</a:t>
            </a:fld>
            <a:endParaRPr lang="en-US" altLang="ja-JP"/>
          </a:p>
        </p:txBody>
      </p:sp>
    </p:spTree>
    <p:extLst>
      <p:ext uri="{BB962C8B-B14F-4D97-AF65-F5344CB8AC3E}">
        <p14:creationId xmlns:p14="http://schemas.microsoft.com/office/powerpoint/2010/main" val="2744999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日付プレースホルダ 3"/>
          <p:cNvSpPr>
            <a:spLocks noGrp="1" noChangeArrowheads="1"/>
          </p:cNvSpPr>
          <p:nvPr>
            <p:ph type="dt" sz="half" idx="2"/>
          </p:nvPr>
        </p:nvSpPr>
        <p:spPr bwMode="auto">
          <a:xfrm>
            <a:off x="457200" y="6356350"/>
            <a:ext cx="2133600" cy="365125"/>
          </a:xfrm>
          <a:prstGeom prst="rect">
            <a:avLst/>
          </a:prstGeom>
          <a:noFill/>
          <a:ln>
            <a:noFill/>
          </a:ln>
        </p:spPr>
        <p:txBody>
          <a:bodyPr vert="horz" wrap="square" lIns="91440" tIns="45720" rIns="91440" bIns="45720" numCol="1" anchor="ctr" anchorCtr="0" compatLnSpc="1">
            <a:prstTxWarp prst="textNoShape">
              <a:avLst/>
            </a:prstTxWarp>
          </a:bodyPr>
          <a:lstStyle>
            <a:lvl1pPr algn="l">
              <a:defRPr kumimoji="0" sz="1200">
                <a:solidFill>
                  <a:srgbClr val="898989"/>
                </a:solidFill>
                <a:ea typeface="ＭＳ 明朝" pitchFamily="17" charset="-128"/>
              </a:defRPr>
            </a:lvl1pPr>
          </a:lstStyle>
          <a:p>
            <a:pPr>
              <a:defRPr/>
            </a:pPr>
            <a:endParaRPr lang="en-US" altLang="ja-JP"/>
          </a:p>
        </p:txBody>
      </p:sp>
      <p:sp>
        <p:nvSpPr>
          <p:cNvPr id="1029" name="フッター プレースホルダ 4"/>
          <p:cNvSpPr>
            <a:spLocks noGrp="1" noChangeArrowheads="1"/>
          </p:cNvSpPr>
          <p:nvPr>
            <p:ph type="ftr" sz="quarter" idx="3"/>
          </p:nvPr>
        </p:nvSpPr>
        <p:spPr bwMode="auto">
          <a:xfrm>
            <a:off x="3124200" y="6356350"/>
            <a:ext cx="2895600" cy="365125"/>
          </a:xfrm>
          <a:prstGeom prst="rect">
            <a:avLst/>
          </a:prstGeom>
          <a:noFill/>
          <a:ln>
            <a:noFill/>
          </a:ln>
        </p:spPr>
        <p:txBody>
          <a:bodyPr vert="horz" wrap="square" lIns="91440" tIns="45720" rIns="91440" bIns="45720" numCol="1" anchor="ctr" anchorCtr="0" compatLnSpc="1">
            <a:prstTxWarp prst="textNoShape">
              <a:avLst/>
            </a:prstTxWarp>
          </a:bodyPr>
          <a:lstStyle>
            <a:lvl1pPr algn="ctr">
              <a:defRPr kumimoji="0" sz="1200">
                <a:solidFill>
                  <a:srgbClr val="898989"/>
                </a:solidFill>
                <a:ea typeface="ＭＳ 明朝" pitchFamily="17" charset="-128"/>
              </a:defRPr>
            </a:lvl1pPr>
          </a:lstStyle>
          <a:p>
            <a:pPr>
              <a:defRPr/>
            </a:pPr>
            <a:endParaRPr lang="en-US" altLang="ja-JP"/>
          </a:p>
        </p:txBody>
      </p:sp>
      <p:sp>
        <p:nvSpPr>
          <p:cNvPr id="1030" name="スライド番号プレースホルダ 5"/>
          <p:cNvSpPr>
            <a:spLocks noGrp="1" noChangeArrowheads="1"/>
          </p:cNvSpPr>
          <p:nvPr>
            <p:ph type="sldNum" sz="quarter" idx="4"/>
          </p:nvPr>
        </p:nvSpPr>
        <p:spPr bwMode="auto">
          <a:xfrm>
            <a:off x="6553200" y="6356350"/>
            <a:ext cx="2133600" cy="365125"/>
          </a:xfrm>
          <a:prstGeom prst="rect">
            <a:avLst/>
          </a:prstGeom>
          <a:noFill/>
          <a:ln>
            <a:noFill/>
          </a:ln>
        </p:spPr>
        <p:txBody>
          <a:bodyPr vert="horz" wrap="square" lIns="91440" tIns="45720" rIns="91440" bIns="45720" numCol="1" anchor="ctr" anchorCtr="0" compatLnSpc="1">
            <a:prstTxWarp prst="textNoShape">
              <a:avLst/>
            </a:prstTxWarp>
          </a:bodyPr>
          <a:lstStyle>
            <a:lvl1pPr algn="r">
              <a:defRPr kumimoji="0" sz="1200">
                <a:solidFill>
                  <a:srgbClr val="898989"/>
                </a:solidFill>
                <a:ea typeface="ＭＳ 明朝" panose="02020609040205080304" pitchFamily="17" charset="-128"/>
              </a:defRPr>
            </a:lvl1pPr>
          </a:lstStyle>
          <a:p>
            <a:fld id="{FDA1BF06-F0B0-41F6-A36C-9D32F726CDF0}" type="slidenum">
              <a:rPr lang="en-US" altLang="ja-JP"/>
              <a:pPr/>
              <a:t>‹#›</a:t>
            </a:fld>
            <a:endParaRPr lang="en-US" altLang="ja-JP"/>
          </a:p>
        </p:txBody>
      </p:sp>
      <p:pic>
        <p:nvPicPr>
          <p:cNvPr id="1031" name="Picture 3" descr="C:\Users\放射線科\Documents\郭良一\イラスト\さくら\sakura0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1928813"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2" descr="C:\Users\放射線科\Documents\郭良一\イラスト\さくら\sakura01 - コピー.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215188" y="0"/>
            <a:ext cx="1928812"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4" descr="C:\Users\放射線科\Documents\郭良一\イラスト\さくら\sakura08.jpg"/>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5940425"/>
            <a:ext cx="1714500"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490" r:id="rId1"/>
    <p:sldLayoutId id="2147484489" r:id="rId2"/>
    <p:sldLayoutId id="2147484488" r:id="rId3"/>
    <p:sldLayoutId id="2147484487" r:id="rId4"/>
    <p:sldLayoutId id="2147484486" r:id="rId5"/>
    <p:sldLayoutId id="2147484485" r:id="rId6"/>
    <p:sldLayoutId id="2147484484" r:id="rId7"/>
    <p:sldLayoutId id="2147484483" r:id="rId8"/>
    <p:sldLayoutId id="2147484482" r:id="rId9"/>
    <p:sldLayoutId id="2147484481" r:id="rId10"/>
    <p:sldLayoutId id="2147484480"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5pPr>
      <a:lvl6pPr marL="4572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6pPr>
      <a:lvl7pPr marL="9144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7pPr>
      <a:lvl8pPr marL="13716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8pPr>
      <a:lvl9pPr marL="18288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ea typeface="+mn-ea"/>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ea typeface="+mn-ea"/>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ea typeface="+mn-ea"/>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pic>
        <p:nvPicPr>
          <p:cNvPr id="25602" name="Picture 3" descr="C:\Users\放射線科\Documents\郭良一\イラスト\さくら\sakura0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1928813"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3" name="Picture 2" descr="C:\Users\放射線科\Documents\郭良一\イラスト\さくら\sakura01 - コピー.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215188" y="0"/>
            <a:ext cx="1928812"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4" name="Picture 4" descr="C:\Users\放射線科\Documents\郭良一\イラスト\さくら\sakura08.jpg"/>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5940425"/>
            <a:ext cx="1714500"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5" name="Picture 3" descr="C:\Users\放射線科\Documents\郭良一\イラスト\さくら\sakura0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1928813"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6" name="Picture 2" descr="C:\Users\放射線科\Documents\郭良一\イラスト\さくら\sakura01 - コピー.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215188" y="0"/>
            <a:ext cx="1928812" cy="136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7" name="Picture 4" descr="C:\Users\放射線科\Documents\郭良一\イラスト\さくら\sakura08.jpg"/>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5940425"/>
            <a:ext cx="1714500"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8" name="タイトル プレースホルダ 1"/>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25609" name="テキスト プレースホルダ 2"/>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82" name="日付プレースホルダ 3"/>
          <p:cNvSpPr>
            <a:spLocks noGrp="1" noChangeArrowheads="1"/>
          </p:cNvSpPr>
          <p:nvPr>
            <p:ph type="dt" sz="half" idx="2"/>
          </p:nvPr>
        </p:nvSpPr>
        <p:spPr bwMode="auto">
          <a:xfrm>
            <a:off x="457200" y="6356350"/>
            <a:ext cx="2133600" cy="365125"/>
          </a:xfrm>
          <a:prstGeom prst="rect">
            <a:avLst/>
          </a:prstGeom>
          <a:noFill/>
          <a:ln>
            <a:noFill/>
          </a:ln>
        </p:spPr>
        <p:txBody>
          <a:bodyPr vert="horz" wrap="square" lIns="91440" tIns="45720" rIns="91440" bIns="45720" numCol="1" anchor="ctr" anchorCtr="0" compatLnSpc="1">
            <a:prstTxWarp prst="textNoShape">
              <a:avLst/>
            </a:prstTxWarp>
          </a:bodyPr>
          <a:lstStyle>
            <a:lvl1pPr algn="l">
              <a:defRPr kumimoji="0" sz="1200">
                <a:solidFill>
                  <a:srgbClr val="898989"/>
                </a:solidFill>
                <a:ea typeface="ＭＳ 明朝" pitchFamily="17" charset="-128"/>
              </a:defRPr>
            </a:lvl1pPr>
          </a:lstStyle>
          <a:p>
            <a:pPr>
              <a:defRPr/>
            </a:pPr>
            <a:endParaRPr lang="en-US" altLang="ja-JP"/>
          </a:p>
        </p:txBody>
      </p:sp>
      <p:sp>
        <p:nvSpPr>
          <p:cNvPr id="3083" name="フッター プレースホルダ 4"/>
          <p:cNvSpPr>
            <a:spLocks noGrp="1" noChangeArrowheads="1"/>
          </p:cNvSpPr>
          <p:nvPr>
            <p:ph type="ftr" sz="quarter" idx="3"/>
          </p:nvPr>
        </p:nvSpPr>
        <p:spPr bwMode="auto">
          <a:xfrm>
            <a:off x="3124200" y="6356350"/>
            <a:ext cx="2895600" cy="365125"/>
          </a:xfrm>
          <a:prstGeom prst="rect">
            <a:avLst/>
          </a:prstGeom>
          <a:noFill/>
          <a:ln>
            <a:noFill/>
          </a:ln>
        </p:spPr>
        <p:txBody>
          <a:bodyPr vert="horz" wrap="square" lIns="91440" tIns="45720" rIns="91440" bIns="45720" numCol="1" anchor="ctr" anchorCtr="0" compatLnSpc="1">
            <a:prstTxWarp prst="textNoShape">
              <a:avLst/>
            </a:prstTxWarp>
          </a:bodyPr>
          <a:lstStyle>
            <a:lvl1pPr algn="ctr">
              <a:defRPr kumimoji="0" sz="1200">
                <a:solidFill>
                  <a:srgbClr val="898989"/>
                </a:solidFill>
                <a:ea typeface="ＭＳ 明朝" pitchFamily="17" charset="-128"/>
              </a:defRPr>
            </a:lvl1pPr>
          </a:lstStyle>
          <a:p>
            <a:pPr>
              <a:defRPr/>
            </a:pPr>
            <a:endParaRPr lang="en-US" altLang="ja-JP"/>
          </a:p>
        </p:txBody>
      </p:sp>
      <p:sp>
        <p:nvSpPr>
          <p:cNvPr id="3084" name="スライド番号プレースホルダ 5"/>
          <p:cNvSpPr>
            <a:spLocks noGrp="1" noChangeArrowheads="1"/>
          </p:cNvSpPr>
          <p:nvPr>
            <p:ph type="sldNum" sz="quarter" idx="4"/>
          </p:nvPr>
        </p:nvSpPr>
        <p:spPr bwMode="auto">
          <a:xfrm>
            <a:off x="6553200" y="6356350"/>
            <a:ext cx="2133600" cy="365125"/>
          </a:xfrm>
          <a:prstGeom prst="rect">
            <a:avLst/>
          </a:prstGeom>
          <a:noFill/>
          <a:ln>
            <a:noFill/>
          </a:ln>
        </p:spPr>
        <p:txBody>
          <a:bodyPr vert="horz" wrap="square" lIns="91440" tIns="45720" rIns="91440" bIns="45720" numCol="1" anchor="ctr" anchorCtr="0" compatLnSpc="1">
            <a:prstTxWarp prst="textNoShape">
              <a:avLst/>
            </a:prstTxWarp>
          </a:bodyPr>
          <a:lstStyle>
            <a:lvl1pPr algn="r">
              <a:defRPr kumimoji="0" sz="1200">
                <a:solidFill>
                  <a:srgbClr val="898989"/>
                </a:solidFill>
                <a:ea typeface="ＭＳ 明朝" panose="02020609040205080304" pitchFamily="17" charset="-128"/>
              </a:defRPr>
            </a:lvl1pPr>
          </a:lstStyle>
          <a:p>
            <a:fld id="{0CDACE34-C11B-4D51-9F1F-08B332D53264}"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4512" r:id="rId1"/>
    <p:sldLayoutId id="2147484511" r:id="rId2"/>
    <p:sldLayoutId id="2147484510" r:id="rId3"/>
    <p:sldLayoutId id="2147484509" r:id="rId4"/>
    <p:sldLayoutId id="2147484508" r:id="rId5"/>
    <p:sldLayoutId id="2147484507" r:id="rId6"/>
    <p:sldLayoutId id="2147484506" r:id="rId7"/>
    <p:sldLayoutId id="2147484505" r:id="rId8"/>
    <p:sldLayoutId id="2147484504" r:id="rId9"/>
    <p:sldLayoutId id="2147484503" r:id="rId10"/>
    <p:sldLayoutId id="2147484502"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5pPr>
      <a:lvl6pPr marL="4572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6pPr>
      <a:lvl7pPr marL="9144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7pPr>
      <a:lvl8pPr marL="13716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8pPr>
      <a:lvl9pPr marL="1828800" algn="ctr" rtl="0" eaLnBrk="0" fontAlgn="base" hangingPunct="0">
        <a:spcBef>
          <a:spcPct val="0"/>
        </a:spcBef>
        <a:spcAft>
          <a:spcPct val="0"/>
        </a:spcAft>
        <a:defRPr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ea typeface="+mn-ea"/>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ea typeface="+mn-ea"/>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ea typeface="+mn-ea"/>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18.xml"/><Relationship Id="rId5" Type="http://schemas.openxmlformats.org/officeDocument/2006/relationships/image" Target="../media/image9.png"/><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hyperlink" Target="https://note.com/" TargetMode="External"/><Relationship Id="rId2" Type="http://schemas.openxmlformats.org/officeDocument/2006/relationships/hyperlink" Target="https://note.com/sedai_seikeikai/" TargetMode="External"/><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タイトル 1"/>
          <p:cNvSpPr>
            <a:spLocks noGrp="1"/>
          </p:cNvSpPr>
          <p:nvPr>
            <p:ph type="title" idx="4294967295"/>
          </p:nvPr>
        </p:nvSpPr>
        <p:spPr>
          <a:xfrm>
            <a:off x="2357438" y="928688"/>
            <a:ext cx="4500562" cy="654050"/>
          </a:xfrm>
        </p:spPr>
        <p:txBody>
          <a:bodyPr/>
          <a:lstStyle/>
          <a:p>
            <a:pPr eaLnBrk="1" hangingPunct="1"/>
            <a:r>
              <a:rPr lang="ja-JP" altLang="en-US" sz="3600" b="1" dirty="0">
                <a:solidFill>
                  <a:srgbClr val="00B050"/>
                </a:solidFill>
                <a:latin typeface="HG丸ｺﾞｼｯｸM-PRO" panose="020F0600000000000000" pitchFamily="50" charset="-128"/>
                <a:ea typeface="HG丸ｺﾞｼｯｸM-PRO" panose="020F0600000000000000" pitchFamily="50" charset="-128"/>
              </a:rPr>
              <a:t>世　代　</a:t>
            </a:r>
            <a:r>
              <a:rPr lang="en-US" altLang="ja-JP" sz="3600" b="1" dirty="0">
                <a:solidFill>
                  <a:srgbClr val="00B050"/>
                </a:solidFill>
                <a:latin typeface="HG丸ｺﾞｼｯｸM-PRO" panose="020F0600000000000000" pitchFamily="50" charset="-128"/>
                <a:ea typeface="HG丸ｺﾞｼｯｸM-PRO" panose="020F0600000000000000" pitchFamily="50" charset="-128"/>
              </a:rPr>
              <a:t>-</a:t>
            </a:r>
            <a:r>
              <a:rPr lang="en-US" altLang="ja-JP" sz="3600" b="1" dirty="0" err="1">
                <a:solidFill>
                  <a:srgbClr val="00B050"/>
                </a:solidFill>
                <a:latin typeface="HG丸ｺﾞｼｯｸM-PRO" panose="020F0600000000000000" pitchFamily="50" charset="-128"/>
                <a:ea typeface="HG丸ｺﾞｼｯｸM-PRO" panose="020F0600000000000000" pitchFamily="50" charset="-128"/>
              </a:rPr>
              <a:t>SeDaI</a:t>
            </a:r>
            <a:r>
              <a:rPr lang="en-US" altLang="ja-JP" sz="3600" b="1" dirty="0">
                <a:solidFill>
                  <a:srgbClr val="00B050"/>
                </a:solidFill>
                <a:latin typeface="HG丸ｺﾞｼｯｸM-PRO" panose="020F0600000000000000" pitchFamily="50" charset="-128"/>
                <a:ea typeface="HG丸ｺﾞｼｯｸM-PRO" panose="020F0600000000000000" pitchFamily="50" charset="-128"/>
              </a:rPr>
              <a:t>-</a:t>
            </a:r>
            <a:endParaRPr lang="ja-JP" altLang="en-US" sz="3600" dirty="0"/>
          </a:p>
        </p:txBody>
      </p:sp>
      <p:sp>
        <p:nvSpPr>
          <p:cNvPr id="4099" name="Rectangle 2"/>
          <p:cNvSpPr>
            <a:spLocks noGrp="1" noChangeArrowheads="1"/>
          </p:cNvSpPr>
          <p:nvPr>
            <p:ph idx="4294967295"/>
          </p:nvPr>
        </p:nvSpPr>
        <p:spPr>
          <a:xfrm>
            <a:off x="1763688" y="1775620"/>
            <a:ext cx="5929312" cy="900113"/>
          </a:xfrm>
          <a:effectLst>
            <a:outerShdw dist="107763" dir="2700000" algn="ctr" rotWithShape="0">
              <a:schemeClr val="bg2"/>
            </a:outerShdw>
          </a:effectLst>
        </p:spPr>
        <p:txBody>
          <a:bodyPr/>
          <a:lstStyle/>
          <a:p>
            <a:pPr eaLnBrk="1" hangingPunct="1">
              <a:buFont typeface="Arial" charset="0"/>
              <a:buNone/>
              <a:defRPr/>
            </a:pPr>
            <a:r>
              <a:rPr lang="ja-JP" altLang="en-US" sz="4800" b="1" dirty="0">
                <a:solidFill>
                  <a:srgbClr val="00B050"/>
                </a:solidFill>
                <a:latin typeface="ＭＳ 明朝" pitchFamily="17" charset="-128"/>
                <a:ea typeface="ＭＳ 明朝" pitchFamily="17" charset="-128"/>
              </a:rPr>
              <a:t>第</a:t>
            </a:r>
            <a:r>
              <a:rPr lang="en-US" altLang="ja-JP" sz="4800" b="1" dirty="0">
                <a:solidFill>
                  <a:srgbClr val="00B050"/>
                </a:solidFill>
                <a:latin typeface="ＭＳ 明朝" pitchFamily="17" charset="-128"/>
                <a:ea typeface="ＭＳ 明朝" pitchFamily="17" charset="-128"/>
              </a:rPr>
              <a:t>25</a:t>
            </a:r>
            <a:r>
              <a:rPr lang="ja-JP" altLang="en-US" sz="4800" b="1" dirty="0">
                <a:solidFill>
                  <a:srgbClr val="00B050"/>
                </a:solidFill>
                <a:latin typeface="ＭＳ 明朝" pitchFamily="17" charset="-128"/>
                <a:ea typeface="ＭＳ 明朝" pitchFamily="17" charset="-128"/>
              </a:rPr>
              <a:t>回　通常総会</a:t>
            </a:r>
          </a:p>
        </p:txBody>
      </p:sp>
      <p:sp>
        <p:nvSpPr>
          <p:cNvPr id="5125" name="Rectangle 3"/>
          <p:cNvSpPr txBox="1">
            <a:spLocks noChangeArrowheads="1"/>
          </p:cNvSpPr>
          <p:nvPr/>
        </p:nvSpPr>
        <p:spPr bwMode="auto">
          <a:xfrm>
            <a:off x="2219127" y="4659783"/>
            <a:ext cx="5521225" cy="1433513"/>
          </a:xfrm>
          <a:prstGeom prst="rect">
            <a:avLst/>
          </a:prstGeom>
          <a:noFill/>
          <a:ln>
            <a:noFill/>
          </a:ln>
          <a:effectLst>
            <a:outerShdw dist="107763" dir="2700000" algn="ctr" rotWithShape="0">
              <a:schemeClr val="bg2"/>
            </a:outerShdw>
          </a:effectLst>
        </p:spPr>
        <p:txBody>
          <a:bodyPr/>
          <a:lstStyle>
            <a:lvl1pPr marL="342900" indent="-342900" eaLnBrk="0" hangingPunct="0">
              <a:defRPr sz="2400">
                <a:solidFill>
                  <a:schemeClr val="tx1"/>
                </a:solidFill>
                <a:latin typeface="Arial Narrow" pitchFamily="34" charset="0"/>
                <a:ea typeface="ＭＳ 明朝" pitchFamily="17" charset="-128"/>
              </a:defRPr>
            </a:lvl1pPr>
            <a:lvl2pPr marL="742950" indent="-285750" eaLnBrk="0" hangingPunct="0">
              <a:defRPr sz="2400">
                <a:solidFill>
                  <a:schemeClr val="tx1"/>
                </a:solidFill>
                <a:latin typeface="Arial Narrow" pitchFamily="34" charset="0"/>
                <a:ea typeface="ＭＳ 明朝" pitchFamily="17" charset="-128"/>
              </a:defRPr>
            </a:lvl2pPr>
            <a:lvl3pPr marL="1143000" indent="-228600" eaLnBrk="0" hangingPunct="0">
              <a:defRPr sz="2400">
                <a:solidFill>
                  <a:schemeClr val="tx1"/>
                </a:solidFill>
                <a:latin typeface="Arial Narrow" pitchFamily="34" charset="0"/>
                <a:ea typeface="ＭＳ 明朝" pitchFamily="17" charset="-128"/>
              </a:defRPr>
            </a:lvl3pPr>
            <a:lvl4pPr marL="1600200" indent="-228600" eaLnBrk="0" hangingPunct="0">
              <a:defRPr sz="2400">
                <a:solidFill>
                  <a:schemeClr val="tx1"/>
                </a:solidFill>
                <a:latin typeface="Arial Narrow" pitchFamily="34" charset="0"/>
                <a:ea typeface="ＭＳ 明朝" pitchFamily="17" charset="-128"/>
              </a:defRPr>
            </a:lvl4pPr>
            <a:lvl5pPr marL="2057400" indent="-228600" eaLnBrk="0" hangingPunct="0">
              <a:defRPr sz="2400">
                <a:solidFill>
                  <a:schemeClr val="tx1"/>
                </a:solidFill>
                <a:latin typeface="Arial Narrow" pitchFamily="34" charset="0"/>
                <a:ea typeface="ＭＳ 明朝" pitchFamily="17" charset="-128"/>
              </a:defRPr>
            </a:lvl5pPr>
            <a:lvl6pPr marL="25146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6pPr>
            <a:lvl7pPr marL="29718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7pPr>
            <a:lvl8pPr marL="34290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8pPr>
            <a:lvl9pPr marL="38862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9pPr>
          </a:lstStyle>
          <a:p>
            <a:pPr eaLnBrk="1" hangingPunct="1">
              <a:spcBef>
                <a:spcPct val="20000"/>
              </a:spcBef>
              <a:buFont typeface="Arial" charset="0"/>
              <a:buNone/>
              <a:defRPr/>
            </a:pPr>
            <a:r>
              <a:rPr kumimoji="0" lang="ja-JP" altLang="en-US" sz="3200" b="1" dirty="0">
                <a:solidFill>
                  <a:schemeClr val="tx2"/>
                </a:solidFill>
                <a:effectLst>
                  <a:outerShdw blurRad="38100" dist="38100" dir="2700000" algn="tl">
                    <a:srgbClr val="C0C0C0"/>
                  </a:outerShdw>
                </a:effectLst>
                <a:latin typeface="ＭＳ 明朝" pitchFamily="17" charset="-128"/>
              </a:rPr>
              <a:t>議案資料</a:t>
            </a:r>
            <a:endParaRPr kumimoji="0" lang="en-US" altLang="ja-JP" sz="3200" b="1" dirty="0">
              <a:solidFill>
                <a:srgbClr val="FF0000"/>
              </a:solidFill>
              <a:effectLst>
                <a:outerShdw blurRad="38100" dist="38100" dir="2700000" algn="tl">
                  <a:srgbClr val="C0C0C0"/>
                </a:outerShdw>
              </a:effectLst>
              <a:latin typeface="ＭＳ 明朝" pitchFamily="17" charset="-128"/>
            </a:endParaRPr>
          </a:p>
          <a:p>
            <a:pPr eaLnBrk="1" hangingPunct="1">
              <a:spcBef>
                <a:spcPct val="20000"/>
              </a:spcBef>
              <a:buFont typeface="Arial" charset="0"/>
              <a:buNone/>
              <a:defRPr/>
            </a:pPr>
            <a:r>
              <a:rPr kumimoji="0" lang="ja-JP" altLang="en-US" sz="3200" b="1" dirty="0">
                <a:solidFill>
                  <a:schemeClr val="tx2"/>
                </a:solidFill>
                <a:effectLst>
                  <a:outerShdw blurRad="38100" dist="38100" dir="2700000" algn="tl">
                    <a:srgbClr val="C0C0C0"/>
                  </a:outerShdw>
                </a:effectLst>
                <a:latin typeface="ＭＳ 明朝" pitchFamily="17" charset="-128"/>
              </a:rPr>
              <a:t>清恵会第二医療専門学院　</a:t>
            </a:r>
          </a:p>
          <a:p>
            <a:pPr eaLnBrk="1" hangingPunct="1">
              <a:spcBef>
                <a:spcPct val="20000"/>
              </a:spcBef>
              <a:buFont typeface="Arial" charset="0"/>
              <a:buNone/>
              <a:defRPr/>
            </a:pPr>
            <a:endParaRPr kumimoji="0" lang="ja-JP" altLang="en-US" sz="3200" b="1" dirty="0">
              <a:solidFill>
                <a:schemeClr val="tx2"/>
              </a:solidFill>
              <a:latin typeface="ＭＳ 明朝" pitchFamily="17" charset="-128"/>
            </a:endParaRPr>
          </a:p>
        </p:txBody>
      </p:sp>
      <p:pic>
        <p:nvPicPr>
          <p:cNvPr id="38916" name="図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08152" y="2738488"/>
            <a:ext cx="1727696" cy="1720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xfrm>
            <a:off x="323850" y="142875"/>
            <a:ext cx="3248025" cy="857250"/>
          </a:xfrm>
          <a:effectLst>
            <a:outerShdw dist="107763" dir="2700000" algn="ctr" rotWithShape="0">
              <a:schemeClr val="bg2"/>
            </a:outerShdw>
          </a:effectLst>
        </p:spPr>
        <p:txBody>
          <a:bodyPr/>
          <a:lstStyle/>
          <a:p>
            <a:pPr eaLnBrk="1" hangingPunct="1">
              <a:defRPr/>
            </a:pPr>
            <a:r>
              <a:rPr lang="ja-JP" altLang="en-US" sz="4000" b="1" dirty="0">
                <a:solidFill>
                  <a:srgbClr val="00B050"/>
                </a:solidFill>
                <a:latin typeface="HG丸ｺﾞｼｯｸM-PRO" pitchFamily="50" charset="-128"/>
                <a:ea typeface="HG丸ｺﾞｼｯｸM-PRO" pitchFamily="50" charset="-128"/>
              </a:rPr>
              <a:t>第</a:t>
            </a:r>
            <a:r>
              <a:rPr lang="en-US" altLang="ja-JP" sz="4000" b="1" dirty="0">
                <a:solidFill>
                  <a:srgbClr val="00B050"/>
                </a:solidFill>
                <a:latin typeface="HG丸ｺﾞｼｯｸM-PRO" pitchFamily="50" charset="-128"/>
                <a:ea typeface="HG丸ｺﾞｼｯｸM-PRO" pitchFamily="50" charset="-128"/>
              </a:rPr>
              <a:t>1</a:t>
            </a:r>
            <a:r>
              <a:rPr lang="ja-JP" altLang="en-US" sz="4000" b="1" dirty="0">
                <a:solidFill>
                  <a:srgbClr val="00B050"/>
                </a:solidFill>
                <a:latin typeface="HG丸ｺﾞｼｯｸM-PRO" pitchFamily="50" charset="-128"/>
                <a:ea typeface="HG丸ｺﾞｼｯｸM-PRO" pitchFamily="50" charset="-128"/>
              </a:rPr>
              <a:t>号議案</a:t>
            </a:r>
          </a:p>
        </p:txBody>
      </p:sp>
      <p:sp>
        <p:nvSpPr>
          <p:cNvPr id="69634" name="Rectangle 3"/>
          <p:cNvSpPr>
            <a:spLocks noGrp="1" noChangeArrowheads="1"/>
          </p:cNvSpPr>
          <p:nvPr>
            <p:ph idx="4294967295"/>
          </p:nvPr>
        </p:nvSpPr>
        <p:spPr>
          <a:xfrm>
            <a:off x="250825" y="2276872"/>
            <a:ext cx="8259936" cy="884663"/>
          </a:xfrm>
        </p:spPr>
        <p:txBody>
          <a:bodyPr/>
          <a:lstStyle/>
          <a:p>
            <a:pPr indent="-157163" eaLnBrk="1" hangingPunct="1">
              <a:spcBef>
                <a:spcPts val="0"/>
              </a:spcBef>
              <a:spcAft>
                <a:spcPts val="600"/>
              </a:spcAft>
              <a:buFont typeface="Wingdings" panose="05000000000000000000" pitchFamily="2" charset="2"/>
              <a:buNone/>
            </a:pPr>
            <a:r>
              <a:rPr lang="ja-JP" altLang="en-US" sz="2000" b="1" dirty="0">
                <a:solidFill>
                  <a:schemeClr val="tx2"/>
                </a:solidFill>
                <a:latin typeface="游ゴシック" panose="020B0400000000000000" pitchFamily="50" charset="-128"/>
                <a:ea typeface="游ゴシック" panose="020B0400000000000000" pitchFamily="50" charset="-128"/>
              </a:rPr>
              <a:t>・</a:t>
            </a:r>
            <a:r>
              <a:rPr lang="en-US" altLang="ja-JP" sz="2000" b="1" dirty="0">
                <a:solidFill>
                  <a:schemeClr val="tx2"/>
                </a:solidFill>
                <a:latin typeface="游ゴシック" panose="020B0400000000000000" pitchFamily="50" charset="-128"/>
                <a:ea typeface="游ゴシック" panose="020B0400000000000000" pitchFamily="50" charset="-128"/>
              </a:rPr>
              <a:t>SNS</a:t>
            </a:r>
            <a:r>
              <a:rPr lang="ja-JP" altLang="en-US" sz="2000" b="1" dirty="0">
                <a:solidFill>
                  <a:schemeClr val="tx2"/>
                </a:solidFill>
                <a:latin typeface="游ゴシック" panose="020B0400000000000000" pitchFamily="50" charset="-128"/>
                <a:ea typeface="游ゴシック" panose="020B0400000000000000" pitchFamily="50" charset="-128"/>
              </a:rPr>
              <a:t>を活用した世代</a:t>
            </a:r>
            <a:r>
              <a:rPr lang="en-US" altLang="ja-JP" sz="2000" b="1" dirty="0">
                <a:solidFill>
                  <a:schemeClr val="tx2"/>
                </a:solidFill>
                <a:latin typeface="游ゴシック" panose="020B0400000000000000" pitchFamily="50" charset="-128"/>
                <a:ea typeface="游ゴシック" panose="020B0400000000000000" pitchFamily="50" charset="-128"/>
              </a:rPr>
              <a:t>-</a:t>
            </a:r>
            <a:r>
              <a:rPr lang="en-US" altLang="ja-JP" sz="2000" b="1" dirty="0" err="1">
                <a:solidFill>
                  <a:schemeClr val="tx2"/>
                </a:solidFill>
                <a:latin typeface="游ゴシック" panose="020B0400000000000000" pitchFamily="50" charset="-128"/>
                <a:ea typeface="游ゴシック" panose="020B0400000000000000" pitchFamily="50" charset="-128"/>
              </a:rPr>
              <a:t>SeDaI</a:t>
            </a:r>
            <a:r>
              <a:rPr lang="en-US" altLang="ja-JP" sz="2000" b="1" dirty="0">
                <a:solidFill>
                  <a:schemeClr val="tx2"/>
                </a:solidFill>
                <a:latin typeface="游ゴシック" panose="020B0400000000000000" pitchFamily="50" charset="-128"/>
                <a:ea typeface="游ゴシック" panose="020B0400000000000000" pitchFamily="50" charset="-128"/>
              </a:rPr>
              <a:t>-</a:t>
            </a:r>
            <a:r>
              <a:rPr lang="ja-JP" altLang="en-US" sz="2000" b="1" dirty="0">
                <a:solidFill>
                  <a:schemeClr val="tx2"/>
                </a:solidFill>
                <a:latin typeface="游ゴシック" panose="020B0400000000000000" pitchFamily="50" charset="-128"/>
                <a:ea typeface="游ゴシック" panose="020B0400000000000000" pitchFamily="50" charset="-128"/>
              </a:rPr>
              <a:t>の情報発信</a:t>
            </a:r>
            <a:endParaRPr lang="en-US" altLang="ja-JP" sz="2000" b="1" dirty="0">
              <a:solidFill>
                <a:schemeClr val="tx2"/>
              </a:solidFill>
              <a:latin typeface="游ゴシック" panose="020B0400000000000000" pitchFamily="50" charset="-128"/>
              <a:ea typeface="游ゴシック" panose="020B0400000000000000" pitchFamily="50" charset="-128"/>
            </a:endParaRPr>
          </a:p>
          <a:p>
            <a:pPr indent="-157163" eaLnBrk="1" hangingPunct="1">
              <a:spcBef>
                <a:spcPts val="0"/>
              </a:spcBef>
              <a:spcAft>
                <a:spcPts val="600"/>
              </a:spcAft>
              <a:buFont typeface="Wingdings" panose="05000000000000000000" pitchFamily="2" charset="2"/>
              <a:buNone/>
            </a:pPr>
            <a:r>
              <a:rPr lang="ja-JP" altLang="en-US" sz="2000" b="1" dirty="0">
                <a:solidFill>
                  <a:schemeClr val="tx2"/>
                </a:solidFill>
                <a:latin typeface="游ゴシック" panose="020B0400000000000000" pitchFamily="50" charset="-128"/>
                <a:ea typeface="游ゴシック" panose="020B0400000000000000" pitchFamily="50" charset="-128"/>
              </a:rPr>
              <a:t>・会員とのより強固なネットワークの構築（各期代表を中心に）</a:t>
            </a:r>
            <a:endParaRPr lang="en-US" altLang="ja-JP" sz="2000" b="1" dirty="0">
              <a:solidFill>
                <a:schemeClr val="tx2"/>
              </a:solidFill>
              <a:latin typeface="游ゴシック" panose="020B0400000000000000" pitchFamily="50" charset="-128"/>
              <a:ea typeface="游ゴシック" panose="020B0400000000000000" pitchFamily="50" charset="-128"/>
            </a:endParaRPr>
          </a:p>
          <a:p>
            <a:pPr eaLnBrk="1" hangingPunct="1">
              <a:spcBef>
                <a:spcPts val="0"/>
              </a:spcBef>
              <a:spcAft>
                <a:spcPts val="600"/>
              </a:spcAft>
              <a:buFont typeface="Wingdings" panose="05000000000000000000" pitchFamily="2" charset="2"/>
              <a:buNone/>
            </a:pPr>
            <a:endParaRPr lang="en-US" altLang="ja-JP" sz="2000" b="1" dirty="0">
              <a:solidFill>
                <a:schemeClr val="tx2"/>
              </a:solidFill>
              <a:latin typeface="游ゴシック" panose="020B0400000000000000" pitchFamily="50" charset="-128"/>
              <a:ea typeface="游ゴシック" panose="020B0400000000000000" pitchFamily="50" charset="-128"/>
            </a:endParaRPr>
          </a:p>
          <a:p>
            <a:pPr eaLnBrk="1" hangingPunct="1">
              <a:spcBef>
                <a:spcPts val="0"/>
              </a:spcBef>
              <a:spcAft>
                <a:spcPts val="600"/>
              </a:spcAft>
              <a:buClr>
                <a:srgbClr val="FF0000"/>
              </a:buClr>
              <a:buFont typeface="ＭＳ Ｐゴシック" panose="020B0600070205080204" pitchFamily="50" charset="-128"/>
              <a:buNone/>
            </a:pPr>
            <a:r>
              <a:rPr lang="ja-JP" altLang="en-US" sz="2000" b="1" dirty="0">
                <a:solidFill>
                  <a:schemeClr val="tx2"/>
                </a:solidFill>
                <a:latin typeface="游ゴシック" panose="020B0400000000000000" pitchFamily="50" charset="-128"/>
                <a:ea typeface="游ゴシック" panose="020B0400000000000000" pitchFamily="50" charset="-128"/>
              </a:rPr>
              <a:t>　　</a:t>
            </a:r>
          </a:p>
        </p:txBody>
      </p:sp>
      <p:sp>
        <p:nvSpPr>
          <p:cNvPr id="36868" name="Rectangle 3"/>
          <p:cNvSpPr txBox="1">
            <a:spLocks noChangeArrowheads="1"/>
          </p:cNvSpPr>
          <p:nvPr/>
        </p:nvSpPr>
        <p:spPr bwMode="auto">
          <a:xfrm>
            <a:off x="250825" y="1071563"/>
            <a:ext cx="7178675" cy="730250"/>
          </a:xfrm>
          <a:prstGeom prst="rect">
            <a:avLst/>
          </a:prstGeom>
          <a:noFill/>
          <a:ln>
            <a:noFill/>
          </a:ln>
          <a:effectLst>
            <a:outerShdw dist="107763" dir="2700000" algn="ctr" rotWithShape="0">
              <a:schemeClr val="bg2"/>
            </a:outerShdw>
          </a:effectLst>
        </p:spPr>
        <p:txBody>
          <a:bodyPr/>
          <a:lstStyle>
            <a:lvl1pPr marL="342900" indent="-342900" algn="l" eaLnBrk="0" hangingPunct="0">
              <a:spcBef>
                <a:spcPct val="20000"/>
              </a:spcBef>
              <a:buFont typeface="Arial" charset="0"/>
              <a:buChar char="•"/>
              <a:defRPr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buChar char="–"/>
              <a:defRPr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buChar char="•"/>
              <a:defRPr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9pPr>
          </a:lstStyle>
          <a:p>
            <a:pPr eaLnBrk="1" hangingPunct="1">
              <a:lnSpc>
                <a:spcPct val="90000"/>
              </a:lnSpc>
              <a:buClr>
                <a:schemeClr val="accent1"/>
              </a:buClr>
              <a:buSzPct val="75000"/>
              <a:buFont typeface="Wingdings" pitchFamily="2" charset="2"/>
              <a:buNone/>
              <a:defRPr/>
            </a:pPr>
            <a:r>
              <a:rPr kumimoji="0" lang="en-US" altLang="ja-JP" sz="4000" dirty="0">
                <a:solidFill>
                  <a:srgbClr val="00B0F0"/>
                </a:solidFill>
                <a:latin typeface="ＭＳ ゴシック" pitchFamily="49" charset="-128"/>
                <a:ea typeface="ＭＳ ゴシック" pitchFamily="49" charset="-128"/>
              </a:rPr>
              <a:t>	</a:t>
            </a:r>
            <a:r>
              <a:rPr kumimoji="0" lang="ja-JP" altLang="en-US" sz="4000" dirty="0">
                <a:solidFill>
                  <a:srgbClr val="00B0F0"/>
                </a:solidFill>
                <a:latin typeface="ＭＳ ゴシック" pitchFamily="49" charset="-128"/>
                <a:ea typeface="ＭＳ ゴシック" pitchFamily="49" charset="-128"/>
              </a:rPr>
              <a:t>令和</a:t>
            </a:r>
            <a:r>
              <a:rPr kumimoji="0" lang="en-US" altLang="ja-JP" sz="4000" dirty="0">
                <a:solidFill>
                  <a:srgbClr val="00B0F0"/>
                </a:solidFill>
                <a:latin typeface="ＭＳ ゴシック" pitchFamily="49" charset="-128"/>
                <a:ea typeface="ＭＳ ゴシック" pitchFamily="49" charset="-128"/>
              </a:rPr>
              <a:t>5</a:t>
            </a:r>
            <a:r>
              <a:rPr kumimoji="0" lang="ja-JP" altLang="en-US" sz="4000" dirty="0">
                <a:solidFill>
                  <a:srgbClr val="00B0F0"/>
                </a:solidFill>
                <a:latin typeface="ＭＳ ゴシック" pitchFamily="49" charset="-128"/>
                <a:ea typeface="ＭＳ ゴシック" pitchFamily="49" charset="-128"/>
              </a:rPr>
              <a:t>年度　事業報告</a:t>
            </a:r>
            <a:endParaRPr kumimoji="0" lang="ja-JP" altLang="en-US" sz="3600" dirty="0">
              <a:solidFill>
                <a:srgbClr val="00B0F0"/>
              </a:solidFill>
              <a:latin typeface="ＭＳ ゴシック" pitchFamily="49" charset="-128"/>
              <a:ea typeface="ＭＳ ゴシック" pitchFamily="49" charset="-128"/>
            </a:endParaRPr>
          </a:p>
          <a:p>
            <a:pPr eaLnBrk="1" hangingPunct="1">
              <a:buClr>
                <a:schemeClr val="accent1"/>
              </a:buClr>
              <a:buSzPct val="75000"/>
              <a:buFont typeface="Wingdings" pitchFamily="2" charset="2"/>
              <a:buNone/>
              <a:defRPr/>
            </a:pPr>
            <a:r>
              <a:rPr kumimoji="0" lang="ja-JP" altLang="en-US" sz="2400" dirty="0">
                <a:solidFill>
                  <a:srgbClr val="00B0F0"/>
                </a:solidFill>
                <a:latin typeface="ＭＳ ゴシック" pitchFamily="49" charset="-128"/>
                <a:ea typeface="ＭＳ ゴシック" pitchFamily="49" charset="-128"/>
              </a:rPr>
              <a:t>			</a:t>
            </a:r>
            <a:endParaRPr kumimoji="0" lang="ja-JP" altLang="en-US" sz="2000" dirty="0">
              <a:solidFill>
                <a:srgbClr val="00B0F0"/>
              </a:solidFill>
              <a:latin typeface="ＭＳ ゴシック" pitchFamily="49" charset="-128"/>
              <a:ea typeface="ＭＳ ゴシック" pitchFamily="49" charset="-128"/>
            </a:endParaRPr>
          </a:p>
          <a:p>
            <a:pPr eaLnBrk="1" hangingPunct="1">
              <a:lnSpc>
                <a:spcPct val="90000"/>
              </a:lnSpc>
              <a:buClr>
                <a:schemeClr val="accent1"/>
              </a:buClr>
              <a:buSzPct val="75000"/>
              <a:buFont typeface="Wingdings" pitchFamily="2" charset="2"/>
              <a:buNone/>
              <a:defRPr/>
            </a:pPr>
            <a:endParaRPr kumimoji="0" lang="en-US" altLang="ja-JP" sz="2000" dirty="0">
              <a:solidFill>
                <a:srgbClr val="00B0F0"/>
              </a:solidFill>
              <a:latin typeface="ＭＳ ゴシック" pitchFamily="49" charset="-128"/>
              <a:ea typeface="ＭＳ ゴシック" pitchFamily="49" charset="-128"/>
            </a:endParaRPr>
          </a:p>
        </p:txBody>
      </p:sp>
      <p:sp>
        <p:nvSpPr>
          <p:cNvPr id="69636" name="テキスト ボックス 7"/>
          <p:cNvSpPr txBox="1">
            <a:spLocks noChangeArrowheads="1"/>
          </p:cNvSpPr>
          <p:nvPr/>
        </p:nvSpPr>
        <p:spPr bwMode="auto">
          <a:xfrm>
            <a:off x="1214438" y="1730375"/>
            <a:ext cx="638189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Arial Narrow" panose="020B0606020202030204" pitchFamily="34" charset="0"/>
                <a:ea typeface="ＭＳ Ｐゴシック" panose="020B0600070205080204" pitchFamily="50" charset="-128"/>
              </a:defRPr>
            </a:lvl1pPr>
            <a:lvl2pPr marL="742950" indent="-285750">
              <a:defRPr kumimoji="1" sz="2400">
                <a:solidFill>
                  <a:schemeClr val="tx1"/>
                </a:solidFill>
                <a:latin typeface="Arial Narrow" panose="020B0606020202030204" pitchFamily="34" charset="0"/>
                <a:ea typeface="ＭＳ Ｐゴシック" panose="020B0600070205080204" pitchFamily="50" charset="-128"/>
              </a:defRPr>
            </a:lvl2pPr>
            <a:lvl3pPr marL="1143000" indent="-228600">
              <a:defRPr kumimoji="1" sz="2400">
                <a:solidFill>
                  <a:schemeClr val="tx1"/>
                </a:solidFill>
                <a:latin typeface="Arial Narrow" panose="020B0606020202030204" pitchFamily="34" charset="0"/>
                <a:ea typeface="ＭＳ Ｐゴシック" panose="020B0600070205080204" pitchFamily="50" charset="-128"/>
              </a:defRPr>
            </a:lvl3pPr>
            <a:lvl4pPr marL="1600200" indent="-228600">
              <a:defRPr kumimoji="1" sz="2400">
                <a:solidFill>
                  <a:schemeClr val="tx1"/>
                </a:solidFill>
                <a:latin typeface="Arial Narrow" panose="020B0606020202030204" pitchFamily="34" charset="0"/>
                <a:ea typeface="ＭＳ Ｐゴシック" panose="020B0600070205080204" pitchFamily="50" charset="-128"/>
              </a:defRPr>
            </a:lvl4pPr>
            <a:lvl5pPr marL="2057400" indent="-228600">
              <a:defRPr kumimoji="1" sz="2400">
                <a:solidFill>
                  <a:schemeClr val="tx1"/>
                </a:solidFill>
                <a:latin typeface="Arial Narrow" panose="020B0606020202030204" pitchFamily="34" charset="0"/>
                <a:ea typeface="ＭＳ Ｐゴシック" panose="020B0600070205080204" pitchFamily="50" charset="-128"/>
              </a:defRPr>
            </a:lvl5pPr>
            <a:lvl6pPr marL="25146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6pPr>
            <a:lvl7pPr marL="29718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7pPr>
            <a:lvl8pPr marL="34290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8pPr>
            <a:lvl9pPr marL="38862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9pPr>
          </a:lstStyle>
          <a:p>
            <a:r>
              <a:rPr kumimoji="0" lang="en-US" altLang="ja-JP" sz="3600" b="1" dirty="0">
                <a:solidFill>
                  <a:schemeClr val="tx2"/>
                </a:solidFill>
                <a:latin typeface="游ゴシック" panose="020B0400000000000000" pitchFamily="50" charset="-128"/>
                <a:ea typeface="游ゴシック" panose="020B0400000000000000" pitchFamily="50" charset="-128"/>
              </a:rPr>
              <a:t>ICT</a:t>
            </a:r>
            <a:r>
              <a:rPr kumimoji="0" lang="ja-JP" altLang="en-US" sz="3600" b="1" dirty="0">
                <a:solidFill>
                  <a:schemeClr val="tx2"/>
                </a:solidFill>
                <a:latin typeface="游ゴシック" panose="020B0400000000000000" pitchFamily="50" charset="-128"/>
                <a:ea typeface="游ゴシック" panose="020B0400000000000000" pitchFamily="50" charset="-128"/>
              </a:rPr>
              <a:t>部</a:t>
            </a:r>
            <a:endParaRPr kumimoji="0" lang="ja-JP" altLang="en-US" sz="3200" b="1" dirty="0">
              <a:solidFill>
                <a:srgbClr val="FF0000"/>
              </a:solidFill>
              <a:latin typeface="游ゴシック" panose="020B0400000000000000" pitchFamily="50" charset="-128"/>
              <a:ea typeface="游ゴシック" panose="020B0400000000000000" pitchFamily="50" charset="-128"/>
            </a:endParaRPr>
          </a:p>
        </p:txBody>
      </p:sp>
      <p:graphicFrame>
        <p:nvGraphicFramePr>
          <p:cNvPr id="2" name="表 1">
            <a:extLst>
              <a:ext uri="{FF2B5EF4-FFF2-40B4-BE49-F238E27FC236}">
                <a16:creationId xmlns:a16="http://schemas.microsoft.com/office/drawing/2014/main" id="{5E3A76E5-FD04-4094-8FA4-0DA8535056E2}"/>
              </a:ext>
            </a:extLst>
          </p:cNvPr>
          <p:cNvGraphicFramePr>
            <a:graphicFrameLocks noGrp="1"/>
          </p:cNvGraphicFramePr>
          <p:nvPr>
            <p:extLst>
              <p:ext uri="{D42A27DB-BD31-4B8C-83A1-F6EECF244321}">
                <p14:modId xmlns:p14="http://schemas.microsoft.com/office/powerpoint/2010/main" val="1982063551"/>
              </p:ext>
            </p:extLst>
          </p:nvPr>
        </p:nvGraphicFramePr>
        <p:xfrm>
          <a:off x="755576" y="3134100"/>
          <a:ext cx="4248472" cy="3221227"/>
        </p:xfrm>
        <a:graphic>
          <a:graphicData uri="http://schemas.openxmlformats.org/drawingml/2006/table">
            <a:tbl>
              <a:tblPr firstRow="1" bandRow="1">
                <a:tableStyleId>{69012ECD-51FC-41F1-AA8D-1B2483CD663E}</a:tableStyleId>
              </a:tblPr>
              <a:tblGrid>
                <a:gridCol w="4248472">
                  <a:extLst>
                    <a:ext uri="{9D8B030D-6E8A-4147-A177-3AD203B41FA5}">
                      <a16:colId xmlns:a16="http://schemas.microsoft.com/office/drawing/2014/main" val="3858194193"/>
                    </a:ext>
                  </a:extLst>
                </a:gridCol>
              </a:tblGrid>
              <a:tr h="395209">
                <a:tc>
                  <a:txBody>
                    <a:bodyPr/>
                    <a:lstStyle/>
                    <a:p>
                      <a:pPr algn="ctr"/>
                      <a:r>
                        <a:rPr kumimoji="1" lang="en-US" altLang="ja-JP" dirty="0">
                          <a:solidFill>
                            <a:schemeClr val="bg1"/>
                          </a:solidFill>
                          <a:latin typeface="游ゴシック" panose="020B0400000000000000" pitchFamily="50" charset="-128"/>
                          <a:ea typeface="游ゴシック" panose="020B0400000000000000" pitchFamily="50" charset="-128"/>
                        </a:rPr>
                        <a:t>SNS</a:t>
                      </a:r>
                      <a:r>
                        <a:rPr kumimoji="1" lang="ja-JP" altLang="en-US" dirty="0">
                          <a:solidFill>
                            <a:schemeClr val="bg1"/>
                          </a:solidFill>
                          <a:latin typeface="游ゴシック" panose="020B0400000000000000" pitchFamily="50" charset="-128"/>
                          <a:ea typeface="游ゴシック" panose="020B0400000000000000" pitchFamily="50" charset="-128"/>
                        </a:rPr>
                        <a:t>案内配信協力企業・団体</a:t>
                      </a:r>
                    </a:p>
                  </a:txBody>
                  <a:tcPr/>
                </a:tc>
                <a:extLst>
                  <a:ext uri="{0D108BD9-81ED-4DB2-BD59-A6C34878D82A}">
                    <a16:rowId xmlns:a16="http://schemas.microsoft.com/office/drawing/2014/main" val="2187827039"/>
                  </a:ext>
                </a:extLst>
              </a:tr>
              <a:tr h="1851529">
                <a:tc>
                  <a:txBody>
                    <a:bodyPr/>
                    <a:lstStyle/>
                    <a:p>
                      <a:r>
                        <a:rPr kumimoji="1" lang="en-US" altLang="ja-JP" dirty="0">
                          <a:solidFill>
                            <a:schemeClr val="tx2"/>
                          </a:solidFill>
                          <a:latin typeface="游ゴシック" panose="020B0400000000000000" pitchFamily="50" charset="-128"/>
                          <a:ea typeface="游ゴシック" panose="020B0400000000000000" pitchFamily="50" charset="-128"/>
                        </a:rPr>
                        <a:t>【</a:t>
                      </a:r>
                      <a:r>
                        <a:rPr kumimoji="1" lang="ja-JP" altLang="en-US" dirty="0">
                          <a:solidFill>
                            <a:schemeClr val="tx2"/>
                          </a:solidFill>
                          <a:latin typeface="游ゴシック" panose="020B0400000000000000" pitchFamily="50" charset="-128"/>
                          <a:ea typeface="游ゴシック" panose="020B0400000000000000" pitchFamily="50" charset="-128"/>
                        </a:rPr>
                        <a:t>企業</a:t>
                      </a:r>
                      <a:r>
                        <a:rPr kumimoji="1" lang="en-US" altLang="ja-JP" dirty="0">
                          <a:solidFill>
                            <a:schemeClr val="tx2"/>
                          </a:solidFill>
                          <a:latin typeface="游ゴシック" panose="020B0400000000000000" pitchFamily="50" charset="-128"/>
                          <a:ea typeface="游ゴシック" panose="020B0400000000000000" pitchFamily="50" charset="-128"/>
                        </a:rPr>
                        <a:t>】</a:t>
                      </a:r>
                    </a:p>
                    <a:p>
                      <a:r>
                        <a:rPr kumimoji="1" lang="ja-JP" altLang="en-US" dirty="0">
                          <a:solidFill>
                            <a:schemeClr val="tx2"/>
                          </a:solidFill>
                          <a:latin typeface="游ゴシック" panose="020B0400000000000000" pitchFamily="50" charset="-128"/>
                          <a:ea typeface="游ゴシック" panose="020B0400000000000000" pitchFamily="50" charset="-128"/>
                        </a:rPr>
                        <a:t>　日本メジフィジックス株式会社</a:t>
                      </a:r>
                      <a:endParaRPr kumimoji="1" lang="en-US" altLang="ja-JP" dirty="0">
                        <a:solidFill>
                          <a:schemeClr val="tx2"/>
                        </a:solidFill>
                        <a:latin typeface="游ゴシック" panose="020B0400000000000000" pitchFamily="50" charset="-128"/>
                        <a:ea typeface="游ゴシック" panose="020B0400000000000000" pitchFamily="50" charset="-128"/>
                      </a:endParaRPr>
                    </a:p>
                    <a:p>
                      <a:r>
                        <a:rPr kumimoji="1" lang="ja-JP" altLang="en-US" dirty="0">
                          <a:solidFill>
                            <a:schemeClr val="tx2"/>
                          </a:solidFill>
                          <a:latin typeface="游ゴシック" panose="020B0400000000000000" pitchFamily="50" charset="-128"/>
                          <a:ea typeface="游ゴシック" panose="020B0400000000000000" pitchFamily="50" charset="-128"/>
                        </a:rPr>
                        <a:t>　富士フイルムメディカル株式会社</a:t>
                      </a:r>
                      <a:endParaRPr kumimoji="1" lang="en-US" altLang="ja-JP" dirty="0">
                        <a:solidFill>
                          <a:schemeClr val="tx2"/>
                        </a:solidFill>
                        <a:latin typeface="游ゴシック" panose="020B0400000000000000" pitchFamily="50" charset="-128"/>
                        <a:ea typeface="游ゴシック" panose="020B0400000000000000" pitchFamily="50" charset="-128"/>
                      </a:endParaRPr>
                    </a:p>
                    <a:p>
                      <a:r>
                        <a:rPr kumimoji="1" lang="ja-JP" altLang="en-US" dirty="0">
                          <a:solidFill>
                            <a:schemeClr val="tx2"/>
                          </a:solidFill>
                          <a:latin typeface="游ゴシック" panose="020B0400000000000000" pitchFamily="50" charset="-128"/>
                          <a:ea typeface="游ゴシック" panose="020B0400000000000000" pitchFamily="50" charset="-128"/>
                        </a:rPr>
                        <a:t>　シーメンスヘルスケア株式会社</a:t>
                      </a:r>
                      <a:endParaRPr kumimoji="1" lang="en-US" altLang="ja-JP" dirty="0">
                        <a:solidFill>
                          <a:schemeClr val="tx2"/>
                        </a:solidFill>
                        <a:latin typeface="游ゴシック" panose="020B0400000000000000" pitchFamily="50" charset="-128"/>
                        <a:ea typeface="游ゴシック" panose="020B0400000000000000" pitchFamily="50" charset="-128"/>
                      </a:endParaRPr>
                    </a:p>
                    <a:p>
                      <a:r>
                        <a:rPr kumimoji="1" lang="ja-JP" altLang="en-US" dirty="0">
                          <a:solidFill>
                            <a:schemeClr val="tx2"/>
                          </a:solidFill>
                          <a:latin typeface="游ゴシック" panose="020B0400000000000000" pitchFamily="50" charset="-128"/>
                          <a:ea typeface="游ゴシック" panose="020B0400000000000000" pitchFamily="50" charset="-128"/>
                        </a:rPr>
                        <a:t>　株式会社日立製作所</a:t>
                      </a:r>
                      <a:endParaRPr kumimoji="1" lang="en-US" altLang="ja-JP" dirty="0">
                        <a:solidFill>
                          <a:schemeClr val="tx2"/>
                        </a:solidFill>
                        <a:latin typeface="游ゴシック" panose="020B0400000000000000" pitchFamily="50" charset="-128"/>
                        <a:ea typeface="游ゴシック" panose="020B0400000000000000" pitchFamily="50" charset="-128"/>
                      </a:endParaRPr>
                    </a:p>
                    <a:p>
                      <a:r>
                        <a:rPr kumimoji="1" lang="ja-JP" altLang="en-US" dirty="0">
                          <a:solidFill>
                            <a:schemeClr val="tx2"/>
                          </a:solidFill>
                          <a:latin typeface="游ゴシック" panose="020B0400000000000000" pitchFamily="50" charset="-128"/>
                          <a:ea typeface="游ゴシック" panose="020B0400000000000000" pitchFamily="50" charset="-128"/>
                        </a:rPr>
                        <a:t>　第一三共株式会社</a:t>
                      </a:r>
                      <a:endParaRPr kumimoji="1" lang="en-US" altLang="ja-JP" dirty="0">
                        <a:solidFill>
                          <a:schemeClr val="tx2"/>
                        </a:solidFill>
                        <a:latin typeface="游ゴシック" panose="020B0400000000000000" pitchFamily="50" charset="-128"/>
                        <a:ea typeface="游ゴシック" panose="020B0400000000000000" pitchFamily="50" charset="-128"/>
                      </a:endParaRPr>
                    </a:p>
                  </a:txBody>
                  <a:tcPr>
                    <a:solidFill>
                      <a:schemeClr val="bg1"/>
                    </a:solidFill>
                  </a:tcPr>
                </a:tc>
                <a:extLst>
                  <a:ext uri="{0D108BD9-81ED-4DB2-BD59-A6C34878D82A}">
                    <a16:rowId xmlns:a16="http://schemas.microsoft.com/office/drawing/2014/main" val="1427042455"/>
                  </a:ext>
                </a:extLst>
              </a:tr>
              <a:tr h="974489">
                <a:tc>
                  <a:txBody>
                    <a:bodyPr/>
                    <a:lstStyle/>
                    <a:p>
                      <a:r>
                        <a:rPr kumimoji="1" lang="en-US" altLang="ja-JP" dirty="0">
                          <a:solidFill>
                            <a:schemeClr val="tx2"/>
                          </a:solidFill>
                          <a:latin typeface="游ゴシック" panose="020B0400000000000000" pitchFamily="50" charset="-128"/>
                          <a:ea typeface="游ゴシック" panose="020B0400000000000000" pitchFamily="50" charset="-128"/>
                        </a:rPr>
                        <a:t>【</a:t>
                      </a:r>
                      <a:r>
                        <a:rPr kumimoji="1" lang="ja-JP" altLang="en-US" dirty="0">
                          <a:solidFill>
                            <a:schemeClr val="tx2"/>
                          </a:solidFill>
                          <a:latin typeface="游ゴシック" panose="020B0400000000000000" pitchFamily="50" charset="-128"/>
                          <a:ea typeface="游ゴシック" panose="020B0400000000000000" pitchFamily="50" charset="-128"/>
                        </a:rPr>
                        <a:t>勉強会・研究会・その他団体</a:t>
                      </a:r>
                      <a:r>
                        <a:rPr kumimoji="1" lang="en-US" altLang="ja-JP" dirty="0">
                          <a:solidFill>
                            <a:schemeClr val="tx2"/>
                          </a:solidFill>
                          <a:latin typeface="游ゴシック" panose="020B0400000000000000" pitchFamily="50" charset="-128"/>
                          <a:ea typeface="游ゴシック" panose="020B0400000000000000" pitchFamily="50" charset="-128"/>
                        </a:rPr>
                        <a:t>】</a:t>
                      </a:r>
                    </a:p>
                    <a:p>
                      <a:r>
                        <a:rPr kumimoji="1" lang="ja-JP" altLang="en-US" dirty="0">
                          <a:solidFill>
                            <a:schemeClr val="tx2"/>
                          </a:solidFill>
                          <a:latin typeface="游ゴシック" panose="020B0400000000000000" pitchFamily="50" charset="-128"/>
                          <a:ea typeface="游ゴシック" panose="020B0400000000000000" pitchFamily="50" charset="-128"/>
                        </a:rPr>
                        <a:t>　兵庫医用画像情報システム研究会</a:t>
                      </a:r>
                      <a:endParaRPr kumimoji="1" lang="en-US" altLang="ja-JP" dirty="0">
                        <a:solidFill>
                          <a:schemeClr val="tx2"/>
                        </a:solidFill>
                        <a:latin typeface="游ゴシック" panose="020B0400000000000000" pitchFamily="50" charset="-128"/>
                        <a:ea typeface="游ゴシック" panose="020B0400000000000000" pitchFamily="50" charset="-128"/>
                      </a:endParaRPr>
                    </a:p>
                    <a:p>
                      <a:r>
                        <a:rPr kumimoji="1" lang="ja-JP" altLang="en-US" dirty="0">
                          <a:solidFill>
                            <a:schemeClr val="tx2"/>
                          </a:solidFill>
                          <a:latin typeface="游ゴシック" panose="020B0400000000000000" pitchFamily="50" charset="-128"/>
                          <a:ea typeface="游ゴシック" panose="020B0400000000000000" pitchFamily="50" charset="-128"/>
                        </a:rPr>
                        <a:t>　大阪府診療放射線技師会</a:t>
                      </a:r>
                    </a:p>
                  </a:txBody>
                  <a:tcPr>
                    <a:solidFill>
                      <a:schemeClr val="bg1"/>
                    </a:solidFill>
                  </a:tcPr>
                </a:tc>
                <a:extLst>
                  <a:ext uri="{0D108BD9-81ED-4DB2-BD59-A6C34878D82A}">
                    <a16:rowId xmlns:a16="http://schemas.microsoft.com/office/drawing/2014/main" val="2768566060"/>
                  </a:ext>
                </a:extLst>
              </a:tr>
            </a:tbl>
          </a:graphicData>
        </a:graphic>
      </p:graphicFrame>
      <p:sp>
        <p:nvSpPr>
          <p:cNvPr id="3" name="正方形/長方形 2">
            <a:extLst>
              <a:ext uri="{FF2B5EF4-FFF2-40B4-BE49-F238E27FC236}">
                <a16:creationId xmlns:a16="http://schemas.microsoft.com/office/drawing/2014/main" id="{D739BD94-92E1-48BC-9829-751322BEDC7F}"/>
              </a:ext>
            </a:extLst>
          </p:cNvPr>
          <p:cNvSpPr/>
          <p:nvPr/>
        </p:nvSpPr>
        <p:spPr>
          <a:xfrm>
            <a:off x="5220072" y="3131874"/>
            <a:ext cx="3454131" cy="3170099"/>
          </a:xfrm>
          <a:prstGeom prst="rect">
            <a:avLst/>
          </a:prstGeom>
        </p:spPr>
        <p:txBody>
          <a:bodyPr wrap="square">
            <a:spAutoFit/>
          </a:bodyPr>
          <a:lstStyle/>
          <a:p>
            <a:pPr>
              <a:spcAft>
                <a:spcPts val="2400"/>
              </a:spcAft>
            </a:pPr>
            <a:r>
              <a:rPr lang="ja-JP" altLang="en-US" dirty="0">
                <a:solidFill>
                  <a:schemeClr val="tx2"/>
                </a:solidFill>
              </a:rPr>
              <a:t>〇各</a:t>
            </a:r>
            <a:r>
              <a:rPr lang="en-US" altLang="ja-JP" dirty="0">
                <a:solidFill>
                  <a:schemeClr val="tx2"/>
                </a:solidFill>
              </a:rPr>
              <a:t>SNS</a:t>
            </a:r>
            <a:r>
              <a:rPr lang="ja-JP" altLang="en-US" dirty="0">
                <a:solidFill>
                  <a:schemeClr val="tx2"/>
                </a:solidFill>
              </a:rPr>
              <a:t>フォロワー数</a:t>
            </a:r>
            <a:endParaRPr lang="en-US" altLang="ja-JP" dirty="0">
              <a:solidFill>
                <a:schemeClr val="tx2"/>
              </a:solidFill>
            </a:endParaRPr>
          </a:p>
          <a:p>
            <a:pPr>
              <a:spcAft>
                <a:spcPts val="2400"/>
              </a:spcAft>
            </a:pPr>
            <a:r>
              <a:rPr lang="ja-JP" altLang="en-US" dirty="0">
                <a:solidFill>
                  <a:schemeClr val="tx2"/>
                </a:solidFill>
              </a:rPr>
              <a:t>　　　　</a:t>
            </a:r>
            <a:r>
              <a:rPr lang="en-US" altLang="ja-JP" dirty="0">
                <a:solidFill>
                  <a:schemeClr val="tx2"/>
                </a:solidFill>
              </a:rPr>
              <a:t>LINE	   56</a:t>
            </a:r>
          </a:p>
          <a:p>
            <a:pPr>
              <a:spcAft>
                <a:spcPts val="2400"/>
              </a:spcAft>
            </a:pPr>
            <a:r>
              <a:rPr lang="ja-JP" altLang="en-US" dirty="0">
                <a:solidFill>
                  <a:schemeClr val="tx2"/>
                </a:solidFill>
              </a:rPr>
              <a:t>　　　　</a:t>
            </a:r>
            <a:r>
              <a:rPr lang="en-US" altLang="ja-JP" dirty="0">
                <a:solidFill>
                  <a:schemeClr val="tx2"/>
                </a:solidFill>
              </a:rPr>
              <a:t>Twitter	   145</a:t>
            </a:r>
          </a:p>
          <a:p>
            <a:pPr>
              <a:spcAft>
                <a:spcPts val="2400"/>
              </a:spcAft>
            </a:pPr>
            <a:r>
              <a:rPr lang="ja-JP" altLang="en-US" dirty="0">
                <a:solidFill>
                  <a:schemeClr val="tx2"/>
                </a:solidFill>
              </a:rPr>
              <a:t>　　　　</a:t>
            </a:r>
            <a:r>
              <a:rPr lang="en-US" altLang="ja-JP" dirty="0">
                <a:solidFill>
                  <a:schemeClr val="tx2"/>
                </a:solidFill>
              </a:rPr>
              <a:t>Instagram   43</a:t>
            </a:r>
          </a:p>
          <a:p>
            <a:pPr>
              <a:spcAft>
                <a:spcPts val="2400"/>
              </a:spcAft>
            </a:pPr>
            <a:r>
              <a:rPr lang="ja-JP" altLang="en-US" dirty="0">
                <a:solidFill>
                  <a:schemeClr val="tx2"/>
                </a:solidFill>
              </a:rPr>
              <a:t>　　　　</a:t>
            </a:r>
            <a:r>
              <a:rPr lang="en-US" altLang="ja-JP" dirty="0" err="1">
                <a:solidFill>
                  <a:schemeClr val="tx2"/>
                </a:solidFill>
              </a:rPr>
              <a:t>Peatix</a:t>
            </a:r>
            <a:r>
              <a:rPr lang="ja-JP" altLang="en-US" dirty="0">
                <a:solidFill>
                  <a:schemeClr val="tx2"/>
                </a:solidFill>
              </a:rPr>
              <a:t>       </a:t>
            </a:r>
            <a:r>
              <a:rPr lang="en-US" altLang="ja-JP" dirty="0">
                <a:solidFill>
                  <a:schemeClr val="tx2"/>
                </a:solidFill>
              </a:rPr>
              <a:t>471</a:t>
            </a:r>
          </a:p>
        </p:txBody>
      </p:sp>
      <p:pic>
        <p:nvPicPr>
          <p:cNvPr id="5" name="図 4">
            <a:extLst>
              <a:ext uri="{FF2B5EF4-FFF2-40B4-BE49-F238E27FC236}">
                <a16:creationId xmlns:a16="http://schemas.microsoft.com/office/drawing/2014/main" id="{B13BAB88-628D-47D0-9F9D-31012612672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2160" y="3753096"/>
            <a:ext cx="540000" cy="540000"/>
          </a:xfrm>
          <a:prstGeom prst="rect">
            <a:avLst/>
          </a:prstGeom>
        </p:spPr>
      </p:pic>
      <p:pic>
        <p:nvPicPr>
          <p:cNvPr id="7" name="図 6">
            <a:extLst>
              <a:ext uri="{FF2B5EF4-FFF2-40B4-BE49-F238E27FC236}">
                <a16:creationId xmlns:a16="http://schemas.microsoft.com/office/drawing/2014/main" id="{27001767-3A12-4166-9DF0-D377F2A7DDB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72160" y="4437112"/>
            <a:ext cx="540000" cy="540000"/>
          </a:xfrm>
          <a:prstGeom prst="rect">
            <a:avLst/>
          </a:prstGeom>
        </p:spPr>
      </p:pic>
      <p:pic>
        <p:nvPicPr>
          <p:cNvPr id="9" name="図 8">
            <a:extLst>
              <a:ext uri="{FF2B5EF4-FFF2-40B4-BE49-F238E27FC236}">
                <a16:creationId xmlns:a16="http://schemas.microsoft.com/office/drawing/2014/main" id="{67F9DC8E-3A25-448C-94AF-CFF6FBB7D80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72160" y="5121248"/>
            <a:ext cx="540000" cy="540000"/>
          </a:xfrm>
          <a:prstGeom prst="rect">
            <a:avLst/>
          </a:prstGeom>
        </p:spPr>
      </p:pic>
      <p:pic>
        <p:nvPicPr>
          <p:cNvPr id="6" name="図 5">
            <a:extLst>
              <a:ext uri="{FF2B5EF4-FFF2-40B4-BE49-F238E27FC236}">
                <a16:creationId xmlns:a16="http://schemas.microsoft.com/office/drawing/2014/main" id="{064EDD03-092A-3D7A-AD57-DA5454FF1BCF}"/>
              </a:ext>
            </a:extLst>
          </p:cNvPr>
          <p:cNvPicPr>
            <a:picLocks noChangeAspect="1"/>
          </p:cNvPicPr>
          <p:nvPr/>
        </p:nvPicPr>
        <p:blipFill>
          <a:blip r:embed="rId5"/>
          <a:stretch>
            <a:fillRect/>
          </a:stretch>
        </p:blipFill>
        <p:spPr>
          <a:xfrm>
            <a:off x="5472160" y="5769320"/>
            <a:ext cx="535943" cy="540000"/>
          </a:xfrm>
          <a:prstGeom prst="rect">
            <a:avLst/>
          </a:prstGeom>
        </p:spPr>
      </p:pic>
    </p:spTree>
    <p:extLst>
      <p:ext uri="{BB962C8B-B14F-4D97-AF65-F5344CB8AC3E}">
        <p14:creationId xmlns:p14="http://schemas.microsoft.com/office/powerpoint/2010/main" val="536729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323850" y="142875"/>
            <a:ext cx="3248025" cy="857250"/>
          </a:xfrm>
          <a:effectLst>
            <a:outerShdw dist="107763" dir="2700000" algn="ctr" rotWithShape="0">
              <a:schemeClr val="bg2"/>
            </a:outerShdw>
          </a:effectLst>
        </p:spPr>
        <p:txBody>
          <a:bodyPr/>
          <a:lstStyle/>
          <a:p>
            <a:pPr eaLnBrk="1" hangingPunct="1">
              <a:defRPr/>
            </a:pPr>
            <a:r>
              <a:rPr lang="ja-JP" altLang="en-US" sz="4000" b="1" dirty="0">
                <a:solidFill>
                  <a:srgbClr val="00B050"/>
                </a:solidFill>
                <a:latin typeface="HG丸ｺﾞｼｯｸM-PRO" pitchFamily="50" charset="-128"/>
                <a:ea typeface="HG丸ｺﾞｼｯｸM-PRO" pitchFamily="50" charset="-128"/>
              </a:rPr>
              <a:t>第</a:t>
            </a:r>
            <a:r>
              <a:rPr lang="en-US" altLang="ja-JP" sz="4000" b="1" dirty="0">
                <a:solidFill>
                  <a:srgbClr val="00B050"/>
                </a:solidFill>
                <a:latin typeface="HG丸ｺﾞｼｯｸM-PRO" pitchFamily="50" charset="-128"/>
                <a:ea typeface="HG丸ｺﾞｼｯｸM-PRO" pitchFamily="50" charset="-128"/>
              </a:rPr>
              <a:t>1</a:t>
            </a:r>
            <a:r>
              <a:rPr lang="ja-JP" altLang="en-US" sz="4000" b="1" dirty="0">
                <a:solidFill>
                  <a:srgbClr val="00B050"/>
                </a:solidFill>
                <a:latin typeface="HG丸ｺﾞｼｯｸM-PRO" pitchFamily="50" charset="-128"/>
                <a:ea typeface="HG丸ｺﾞｼｯｸM-PRO" pitchFamily="50" charset="-128"/>
              </a:rPr>
              <a:t>号議案</a:t>
            </a:r>
            <a:endParaRPr lang="en-US" altLang="ja-JP" sz="4000" b="1" dirty="0">
              <a:solidFill>
                <a:srgbClr val="00B050"/>
              </a:solidFill>
              <a:latin typeface="HG丸ｺﾞｼｯｸM-PRO" pitchFamily="50" charset="-128"/>
              <a:ea typeface="HG丸ｺﾞｼｯｸM-PRO" pitchFamily="50" charset="-128"/>
            </a:endParaRPr>
          </a:p>
        </p:txBody>
      </p:sp>
      <p:sp>
        <p:nvSpPr>
          <p:cNvPr id="15364" name="Rectangle 3"/>
          <p:cNvSpPr txBox="1">
            <a:spLocks noChangeArrowheads="1"/>
          </p:cNvSpPr>
          <p:nvPr/>
        </p:nvSpPr>
        <p:spPr bwMode="auto">
          <a:xfrm>
            <a:off x="250825" y="1071563"/>
            <a:ext cx="5821363" cy="730250"/>
          </a:xfrm>
          <a:prstGeom prst="rect">
            <a:avLst/>
          </a:prstGeom>
          <a:noFill/>
          <a:ln>
            <a:noFill/>
          </a:ln>
          <a:effectLst>
            <a:outerShdw dist="107763" dir="2700000" algn="ctr" rotWithShape="0">
              <a:schemeClr val="bg2"/>
            </a:outerShdw>
          </a:effectLst>
        </p:spPr>
        <p:txBody>
          <a:bodyPr/>
          <a:lstStyle>
            <a:lvl1pPr marL="342900" indent="-342900" algn="l" eaLnBrk="0" hangingPunct="0">
              <a:spcBef>
                <a:spcPct val="20000"/>
              </a:spcBef>
              <a:buFont typeface="Arial" charset="0"/>
              <a:buChar char="•"/>
              <a:defRPr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buChar char="–"/>
              <a:defRPr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buChar char="•"/>
              <a:defRPr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9pPr>
          </a:lstStyle>
          <a:p>
            <a:pPr eaLnBrk="1" hangingPunct="1">
              <a:lnSpc>
                <a:spcPct val="90000"/>
              </a:lnSpc>
              <a:buClr>
                <a:schemeClr val="accent1"/>
              </a:buClr>
              <a:buSzPct val="75000"/>
              <a:buFont typeface="Wingdings" pitchFamily="2" charset="2"/>
              <a:buNone/>
              <a:defRPr/>
            </a:pPr>
            <a:r>
              <a:rPr kumimoji="0" lang="en-US" altLang="ja-JP" sz="4000" dirty="0">
                <a:solidFill>
                  <a:srgbClr val="00B0F0"/>
                </a:solidFill>
                <a:latin typeface="ＭＳ ゴシック" pitchFamily="49" charset="-128"/>
                <a:ea typeface="ＭＳ ゴシック" pitchFamily="49" charset="-128"/>
              </a:rPr>
              <a:t>	</a:t>
            </a:r>
            <a:r>
              <a:rPr kumimoji="0" lang="ja-JP" altLang="en-US" sz="4000" dirty="0">
                <a:solidFill>
                  <a:srgbClr val="00B0F0"/>
                </a:solidFill>
                <a:latin typeface="ＭＳ ゴシック" pitchFamily="49" charset="-128"/>
                <a:ea typeface="ＭＳ ゴシック" pitchFamily="49" charset="-128"/>
              </a:rPr>
              <a:t>令和</a:t>
            </a:r>
            <a:r>
              <a:rPr kumimoji="0" lang="en-US" altLang="ja-JP" sz="4000" dirty="0">
                <a:solidFill>
                  <a:srgbClr val="00B0F0"/>
                </a:solidFill>
                <a:latin typeface="ＭＳ ゴシック" pitchFamily="49" charset="-128"/>
                <a:ea typeface="ＭＳ ゴシック" pitchFamily="49" charset="-128"/>
              </a:rPr>
              <a:t>5</a:t>
            </a:r>
            <a:r>
              <a:rPr kumimoji="0" lang="ja-JP" altLang="en-US" sz="4000" dirty="0">
                <a:solidFill>
                  <a:srgbClr val="00B0F0"/>
                </a:solidFill>
                <a:latin typeface="ＭＳ ゴシック" pitchFamily="49" charset="-128"/>
                <a:ea typeface="ＭＳ ゴシック" pitchFamily="49" charset="-128"/>
              </a:rPr>
              <a:t>年度　事業報告</a:t>
            </a:r>
            <a:endParaRPr kumimoji="0" lang="ja-JP" altLang="en-US" sz="3600" dirty="0">
              <a:solidFill>
                <a:srgbClr val="00B0F0"/>
              </a:solidFill>
              <a:latin typeface="ＭＳ ゴシック" pitchFamily="49" charset="-128"/>
              <a:ea typeface="ＭＳ ゴシック" pitchFamily="49" charset="-128"/>
            </a:endParaRPr>
          </a:p>
          <a:p>
            <a:pPr eaLnBrk="1" hangingPunct="1">
              <a:buClr>
                <a:schemeClr val="accent1"/>
              </a:buClr>
              <a:buSzPct val="75000"/>
              <a:buFont typeface="Wingdings" pitchFamily="2" charset="2"/>
              <a:buNone/>
              <a:defRPr/>
            </a:pPr>
            <a:r>
              <a:rPr kumimoji="0" lang="ja-JP" altLang="en-US" sz="2400" dirty="0">
                <a:solidFill>
                  <a:srgbClr val="00B0F0"/>
                </a:solidFill>
                <a:latin typeface="ＭＳ ゴシック" pitchFamily="49" charset="-128"/>
                <a:ea typeface="ＭＳ ゴシック" pitchFamily="49" charset="-128"/>
              </a:rPr>
              <a:t>			</a:t>
            </a:r>
            <a:endParaRPr kumimoji="0" lang="ja-JP" altLang="en-US" sz="2000" dirty="0">
              <a:solidFill>
                <a:srgbClr val="00B0F0"/>
              </a:solidFill>
              <a:latin typeface="ＭＳ ゴシック" pitchFamily="49" charset="-128"/>
              <a:ea typeface="ＭＳ ゴシック" pitchFamily="49" charset="-128"/>
            </a:endParaRPr>
          </a:p>
          <a:p>
            <a:pPr eaLnBrk="1" hangingPunct="1">
              <a:lnSpc>
                <a:spcPct val="90000"/>
              </a:lnSpc>
              <a:buClr>
                <a:schemeClr val="accent1"/>
              </a:buClr>
              <a:buSzPct val="75000"/>
              <a:buFont typeface="Wingdings" pitchFamily="2" charset="2"/>
              <a:buNone/>
              <a:defRPr/>
            </a:pPr>
            <a:endParaRPr kumimoji="0" lang="en-US" altLang="ja-JP" sz="2000" dirty="0">
              <a:solidFill>
                <a:srgbClr val="00B0F0"/>
              </a:solidFill>
              <a:latin typeface="ＭＳ ゴシック" pitchFamily="49" charset="-128"/>
              <a:ea typeface="ＭＳ ゴシック" pitchFamily="49" charset="-128"/>
            </a:endParaRPr>
          </a:p>
        </p:txBody>
      </p:sp>
      <p:sp>
        <p:nvSpPr>
          <p:cNvPr id="50180" name="テキスト ボックス 9"/>
          <p:cNvSpPr txBox="1">
            <a:spLocks noChangeArrowheads="1"/>
          </p:cNvSpPr>
          <p:nvPr/>
        </p:nvSpPr>
        <p:spPr bwMode="auto">
          <a:xfrm>
            <a:off x="1214438" y="1635125"/>
            <a:ext cx="192881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Arial Narrow" panose="020B0606020202030204" pitchFamily="34" charset="0"/>
                <a:ea typeface="ＭＳ Ｐゴシック" panose="020B0600070205080204" pitchFamily="50" charset="-128"/>
              </a:defRPr>
            </a:lvl1pPr>
            <a:lvl2pPr marL="742950" indent="-285750">
              <a:defRPr kumimoji="1" sz="2400">
                <a:solidFill>
                  <a:schemeClr val="tx1"/>
                </a:solidFill>
                <a:latin typeface="Arial Narrow" panose="020B0606020202030204" pitchFamily="34" charset="0"/>
                <a:ea typeface="ＭＳ Ｐゴシック" panose="020B0600070205080204" pitchFamily="50" charset="-128"/>
              </a:defRPr>
            </a:lvl2pPr>
            <a:lvl3pPr marL="1143000" indent="-228600">
              <a:defRPr kumimoji="1" sz="2400">
                <a:solidFill>
                  <a:schemeClr val="tx1"/>
                </a:solidFill>
                <a:latin typeface="Arial Narrow" panose="020B0606020202030204" pitchFamily="34" charset="0"/>
                <a:ea typeface="ＭＳ Ｐゴシック" panose="020B0600070205080204" pitchFamily="50" charset="-128"/>
              </a:defRPr>
            </a:lvl3pPr>
            <a:lvl4pPr marL="1600200" indent="-228600">
              <a:defRPr kumimoji="1" sz="2400">
                <a:solidFill>
                  <a:schemeClr val="tx1"/>
                </a:solidFill>
                <a:latin typeface="Arial Narrow" panose="020B0606020202030204" pitchFamily="34" charset="0"/>
                <a:ea typeface="ＭＳ Ｐゴシック" panose="020B0600070205080204" pitchFamily="50" charset="-128"/>
              </a:defRPr>
            </a:lvl4pPr>
            <a:lvl5pPr marL="2057400" indent="-228600">
              <a:defRPr kumimoji="1" sz="2400">
                <a:solidFill>
                  <a:schemeClr val="tx1"/>
                </a:solidFill>
                <a:latin typeface="Arial Narrow" panose="020B0606020202030204" pitchFamily="34" charset="0"/>
                <a:ea typeface="ＭＳ Ｐゴシック" panose="020B0600070205080204" pitchFamily="50" charset="-128"/>
              </a:defRPr>
            </a:lvl5pPr>
            <a:lvl6pPr marL="25146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6pPr>
            <a:lvl7pPr marL="29718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7pPr>
            <a:lvl8pPr marL="34290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8pPr>
            <a:lvl9pPr marL="38862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9pPr>
          </a:lstStyle>
          <a:p>
            <a:r>
              <a:rPr kumimoji="0" lang="ja-JP" altLang="en-US" sz="3600" b="1" dirty="0">
                <a:solidFill>
                  <a:schemeClr val="tx2"/>
                </a:solidFill>
                <a:latin typeface="游ゴシック" panose="020B0400000000000000" pitchFamily="50" charset="-128"/>
                <a:ea typeface="游ゴシック" panose="020B0400000000000000" pitchFamily="50" charset="-128"/>
              </a:rPr>
              <a:t>その他</a:t>
            </a:r>
          </a:p>
        </p:txBody>
      </p:sp>
      <p:graphicFrame>
        <p:nvGraphicFramePr>
          <p:cNvPr id="2" name="表 1"/>
          <p:cNvGraphicFramePr>
            <a:graphicFrameLocks noGrp="1"/>
          </p:cNvGraphicFramePr>
          <p:nvPr>
            <p:extLst>
              <p:ext uri="{D42A27DB-BD31-4B8C-83A1-F6EECF244321}">
                <p14:modId xmlns:p14="http://schemas.microsoft.com/office/powerpoint/2010/main" val="3755037606"/>
              </p:ext>
            </p:extLst>
          </p:nvPr>
        </p:nvGraphicFramePr>
        <p:xfrm>
          <a:off x="683568" y="2311067"/>
          <a:ext cx="8064896" cy="3582973"/>
        </p:xfrm>
        <a:graphic>
          <a:graphicData uri="http://schemas.openxmlformats.org/drawingml/2006/table">
            <a:tbl>
              <a:tblPr firstRow="1" bandRow="1">
                <a:tableStyleId>{2D5ABB26-0587-4C30-8999-92F81FD0307C}</a:tableStyleId>
              </a:tblPr>
              <a:tblGrid>
                <a:gridCol w="2880320">
                  <a:extLst>
                    <a:ext uri="{9D8B030D-6E8A-4147-A177-3AD203B41FA5}">
                      <a16:colId xmlns:a16="http://schemas.microsoft.com/office/drawing/2014/main" val="20000"/>
                    </a:ext>
                  </a:extLst>
                </a:gridCol>
                <a:gridCol w="5184576">
                  <a:extLst>
                    <a:ext uri="{9D8B030D-6E8A-4147-A177-3AD203B41FA5}">
                      <a16:colId xmlns:a16="http://schemas.microsoft.com/office/drawing/2014/main" val="20001"/>
                    </a:ext>
                  </a:extLst>
                </a:gridCol>
              </a:tblGrid>
              <a:tr h="360437">
                <a:tc>
                  <a:txBody>
                    <a:bodyPr/>
                    <a:lstStyle/>
                    <a:p>
                      <a:r>
                        <a:rPr kumimoji="1" lang="ja-JP" altLang="en-US" sz="2400" dirty="0">
                          <a:solidFill>
                            <a:schemeClr val="tx2"/>
                          </a:solidFill>
                        </a:rPr>
                        <a:t>令和  </a:t>
                      </a:r>
                      <a:r>
                        <a:rPr kumimoji="1" lang="en-US" altLang="ja-JP" sz="2400" dirty="0">
                          <a:solidFill>
                            <a:schemeClr val="tx2"/>
                          </a:solidFill>
                        </a:rPr>
                        <a:t>5</a:t>
                      </a:r>
                      <a:r>
                        <a:rPr kumimoji="1" lang="ja-JP" altLang="en-US" sz="2400" dirty="0">
                          <a:solidFill>
                            <a:schemeClr val="tx2"/>
                          </a:solidFill>
                        </a:rPr>
                        <a:t>年  </a:t>
                      </a:r>
                      <a:r>
                        <a:rPr kumimoji="1" lang="en-US" altLang="ja-JP" sz="2400" dirty="0">
                          <a:solidFill>
                            <a:schemeClr val="tx2"/>
                          </a:solidFill>
                        </a:rPr>
                        <a:t>4</a:t>
                      </a:r>
                      <a:r>
                        <a:rPr kumimoji="1" lang="ja-JP" altLang="en-US" sz="2400" dirty="0">
                          <a:solidFill>
                            <a:schemeClr val="tx2"/>
                          </a:solidFill>
                        </a:rPr>
                        <a:t>月  </a:t>
                      </a:r>
                      <a:r>
                        <a:rPr kumimoji="1" lang="en-US" altLang="ja-JP" sz="2400" dirty="0">
                          <a:solidFill>
                            <a:schemeClr val="tx2"/>
                          </a:solidFill>
                        </a:rPr>
                        <a:t>7</a:t>
                      </a:r>
                      <a:r>
                        <a:rPr kumimoji="1" lang="ja-JP" altLang="en-US" sz="2400" dirty="0">
                          <a:solidFill>
                            <a:schemeClr val="tx2"/>
                          </a:solidFill>
                        </a:rPr>
                        <a:t>日</a:t>
                      </a:r>
                    </a:p>
                  </a:txBody>
                  <a:tcPr/>
                </a:tc>
                <a:tc>
                  <a:txBody>
                    <a:bodyPr/>
                    <a:lstStyle/>
                    <a:p>
                      <a:r>
                        <a:rPr kumimoji="1" lang="ja-JP" altLang="en-US" sz="2400" dirty="0">
                          <a:solidFill>
                            <a:schemeClr val="tx2"/>
                          </a:solidFill>
                        </a:rPr>
                        <a:t>新入生歓迎会中止</a:t>
                      </a:r>
                    </a:p>
                  </a:txBody>
                  <a:tcPr/>
                </a:tc>
                <a:extLst>
                  <a:ext uri="{0D108BD9-81ED-4DB2-BD59-A6C34878D82A}">
                    <a16:rowId xmlns:a16="http://schemas.microsoft.com/office/drawing/2014/main" val="10000"/>
                  </a:ext>
                </a:extLst>
              </a:tr>
              <a:tr h="263277">
                <a:tc>
                  <a:txBody>
                    <a:bodyPr/>
                    <a:lstStyle/>
                    <a:p>
                      <a:r>
                        <a:rPr kumimoji="1" lang="ja-JP" altLang="en-US" sz="2400" dirty="0">
                          <a:solidFill>
                            <a:schemeClr val="tx2"/>
                          </a:solidFill>
                        </a:rPr>
                        <a:t>令和  </a:t>
                      </a:r>
                      <a:r>
                        <a:rPr kumimoji="1" lang="en-US" altLang="ja-JP" sz="2400" dirty="0">
                          <a:solidFill>
                            <a:schemeClr val="tx2"/>
                          </a:solidFill>
                        </a:rPr>
                        <a:t>5</a:t>
                      </a:r>
                      <a:r>
                        <a:rPr kumimoji="1" lang="ja-JP" altLang="en-US" sz="2400" dirty="0">
                          <a:solidFill>
                            <a:schemeClr val="tx2"/>
                          </a:solidFill>
                        </a:rPr>
                        <a:t>年  </a:t>
                      </a:r>
                      <a:r>
                        <a:rPr kumimoji="1" lang="en-US" altLang="ja-JP" sz="2400" dirty="0">
                          <a:solidFill>
                            <a:schemeClr val="tx2"/>
                          </a:solidFill>
                        </a:rPr>
                        <a:t>4</a:t>
                      </a:r>
                      <a:r>
                        <a:rPr kumimoji="1" lang="ja-JP" altLang="en-US" sz="2400" dirty="0">
                          <a:solidFill>
                            <a:schemeClr val="tx2"/>
                          </a:solidFill>
                        </a:rPr>
                        <a:t>月</a:t>
                      </a:r>
                      <a:r>
                        <a:rPr kumimoji="1" lang="en-US" altLang="ja-JP" sz="2400" dirty="0">
                          <a:solidFill>
                            <a:schemeClr val="tx2"/>
                          </a:solidFill>
                        </a:rPr>
                        <a:t>15</a:t>
                      </a:r>
                      <a:r>
                        <a:rPr kumimoji="1" lang="ja-JP" altLang="en-US" sz="2400" dirty="0">
                          <a:solidFill>
                            <a:schemeClr val="tx2"/>
                          </a:solidFill>
                        </a:rPr>
                        <a:t>日</a:t>
                      </a:r>
                    </a:p>
                  </a:txBody>
                  <a:tcPr/>
                </a:tc>
                <a:tc>
                  <a:txBody>
                    <a:bodyPr/>
                    <a:lstStyle/>
                    <a:p>
                      <a:r>
                        <a:rPr kumimoji="1" lang="ja-JP" altLang="en-US" sz="2400" dirty="0">
                          <a:solidFill>
                            <a:schemeClr val="tx2"/>
                          </a:solidFill>
                        </a:rPr>
                        <a:t>新入生対象講義</a:t>
                      </a:r>
                      <a:endParaRPr kumimoji="1" lang="en-US" altLang="ja-JP" sz="2400" dirty="0">
                        <a:solidFill>
                          <a:schemeClr val="tx2"/>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dirty="0">
                          <a:solidFill>
                            <a:schemeClr val="tx2"/>
                          </a:solidFill>
                        </a:rPr>
                        <a:t>　（記念品贈呈：フリクションボール）</a:t>
                      </a:r>
                      <a:endParaRPr kumimoji="1" lang="en-US" altLang="ja-JP" sz="2000" dirty="0">
                        <a:solidFill>
                          <a:schemeClr val="tx2"/>
                        </a:solidFill>
                      </a:endParaRPr>
                    </a:p>
                  </a:txBody>
                  <a:tcPr/>
                </a:tc>
                <a:extLst>
                  <a:ext uri="{0D108BD9-81ED-4DB2-BD59-A6C34878D82A}">
                    <a16:rowId xmlns:a16="http://schemas.microsoft.com/office/drawing/2014/main" val="1589485178"/>
                  </a:ext>
                </a:extLst>
              </a:tr>
              <a:tr h="140965">
                <a:tc>
                  <a:txBody>
                    <a:bodyPr/>
                    <a:lstStyle/>
                    <a:p>
                      <a:r>
                        <a:rPr kumimoji="1" lang="ja-JP" altLang="en-US" sz="2400" dirty="0">
                          <a:solidFill>
                            <a:schemeClr val="tx2"/>
                          </a:solidFill>
                        </a:rPr>
                        <a:t>令和  </a:t>
                      </a:r>
                      <a:r>
                        <a:rPr kumimoji="1" lang="en-US" altLang="ja-JP" sz="2400" dirty="0">
                          <a:solidFill>
                            <a:schemeClr val="tx2"/>
                          </a:solidFill>
                        </a:rPr>
                        <a:t>6</a:t>
                      </a:r>
                      <a:r>
                        <a:rPr kumimoji="1" lang="ja-JP" altLang="en-US" sz="2400" dirty="0">
                          <a:solidFill>
                            <a:schemeClr val="tx2"/>
                          </a:solidFill>
                        </a:rPr>
                        <a:t>年  </a:t>
                      </a:r>
                      <a:r>
                        <a:rPr kumimoji="1" lang="en-US" altLang="ja-JP" sz="2400" dirty="0">
                          <a:solidFill>
                            <a:schemeClr val="tx2"/>
                          </a:solidFill>
                        </a:rPr>
                        <a:t>2</a:t>
                      </a:r>
                      <a:r>
                        <a:rPr kumimoji="1" lang="ja-JP" altLang="en-US" sz="2400" dirty="0">
                          <a:solidFill>
                            <a:schemeClr val="tx2"/>
                          </a:solidFill>
                        </a:rPr>
                        <a:t>月  </a:t>
                      </a:r>
                      <a:r>
                        <a:rPr kumimoji="1" lang="en-US" altLang="ja-JP" sz="2400" dirty="0">
                          <a:solidFill>
                            <a:schemeClr val="tx2"/>
                          </a:solidFill>
                        </a:rPr>
                        <a:t>3</a:t>
                      </a:r>
                      <a:r>
                        <a:rPr kumimoji="1" lang="ja-JP" altLang="en-US" sz="2400" dirty="0">
                          <a:solidFill>
                            <a:schemeClr val="tx2"/>
                          </a:solidFill>
                        </a:rPr>
                        <a:t>日</a:t>
                      </a:r>
                    </a:p>
                  </a:txBody>
                  <a:tcPr/>
                </a:tc>
                <a:tc>
                  <a:txBody>
                    <a:bodyPr/>
                    <a:lstStyle/>
                    <a:p>
                      <a:r>
                        <a:rPr kumimoji="1" lang="zh-CN" altLang="en-US" sz="2400" dirty="0">
                          <a:solidFill>
                            <a:schemeClr val="tx2"/>
                          </a:solidFill>
                        </a:rPr>
                        <a:t>国家試験激励会</a:t>
                      </a:r>
                      <a:endParaRPr kumimoji="1" lang="ja-JP" altLang="en-US" sz="2400" dirty="0">
                        <a:solidFill>
                          <a:schemeClr val="tx2"/>
                        </a:solidFill>
                      </a:endParaRPr>
                    </a:p>
                  </a:txBody>
                  <a:tcPr/>
                </a:tc>
                <a:extLst>
                  <a:ext uri="{0D108BD9-81ED-4DB2-BD59-A6C34878D82A}">
                    <a16:rowId xmlns:a16="http://schemas.microsoft.com/office/drawing/2014/main" val="10003"/>
                  </a:ext>
                </a:extLst>
              </a:tr>
              <a:tr h="534973">
                <a:tc>
                  <a:txBody>
                    <a:bodyPr/>
                    <a:lstStyle/>
                    <a:p>
                      <a:endParaRPr kumimoji="1" lang="ja-JP" altLang="en-US" sz="2400" dirty="0">
                        <a:solidFill>
                          <a:schemeClr val="tx2"/>
                        </a:solidFill>
                      </a:endParaRPr>
                    </a:p>
                  </a:txBody>
                  <a:tcPr/>
                </a:tc>
                <a:tc>
                  <a:txBody>
                    <a:bodyPr/>
                    <a:lstStyle/>
                    <a:p>
                      <a:pPr marL="185738" indent="0"/>
                      <a:r>
                        <a:rPr kumimoji="1" lang="ja-JP" altLang="en-US" sz="2000" dirty="0">
                          <a:solidFill>
                            <a:schemeClr val="tx2"/>
                          </a:solidFill>
                        </a:rPr>
                        <a:t>（記念品：</a:t>
                      </a:r>
                      <a:r>
                        <a:rPr kumimoji="1" lang="en-US" altLang="ja-JP" sz="2000" dirty="0">
                          <a:solidFill>
                            <a:schemeClr val="tx2"/>
                          </a:solidFill>
                        </a:rPr>
                        <a:t>QUO</a:t>
                      </a:r>
                      <a:r>
                        <a:rPr kumimoji="1" lang="ja-JP" altLang="en-US" sz="2000" dirty="0">
                          <a:solidFill>
                            <a:schemeClr val="tx2"/>
                          </a:solidFill>
                        </a:rPr>
                        <a:t>カード</a:t>
                      </a:r>
                      <a:r>
                        <a:rPr kumimoji="1" lang="en-US" altLang="ja-JP" sz="2000" dirty="0">
                          <a:solidFill>
                            <a:schemeClr val="tx2"/>
                          </a:solidFill>
                        </a:rPr>
                        <a:t>500</a:t>
                      </a:r>
                      <a:r>
                        <a:rPr kumimoji="1" lang="ja-JP" altLang="en-US" sz="2000" dirty="0">
                          <a:solidFill>
                            <a:schemeClr val="tx2"/>
                          </a:solidFill>
                        </a:rPr>
                        <a:t>円分贈呈）</a:t>
                      </a:r>
                    </a:p>
                  </a:txBody>
                  <a:tcPr/>
                </a:tc>
                <a:extLst>
                  <a:ext uri="{0D108BD9-81ED-4DB2-BD59-A6C34878D82A}">
                    <a16:rowId xmlns:a16="http://schemas.microsoft.com/office/drawing/2014/main" val="10004"/>
                  </a:ext>
                </a:extLst>
              </a:tr>
              <a:tr h="372928">
                <a:tc>
                  <a:txBody>
                    <a:bodyPr/>
                    <a:lstStyle/>
                    <a:p>
                      <a:r>
                        <a:rPr kumimoji="1" lang="ja-JP" altLang="en-US" sz="2400" dirty="0">
                          <a:solidFill>
                            <a:schemeClr val="tx2"/>
                          </a:solidFill>
                        </a:rPr>
                        <a:t>令和  </a:t>
                      </a:r>
                      <a:r>
                        <a:rPr kumimoji="1" lang="en-US" altLang="ja-JP" sz="2400" dirty="0">
                          <a:solidFill>
                            <a:schemeClr val="tx2"/>
                          </a:solidFill>
                        </a:rPr>
                        <a:t>6</a:t>
                      </a:r>
                      <a:r>
                        <a:rPr kumimoji="1" lang="ja-JP" altLang="en-US" sz="2400" dirty="0">
                          <a:solidFill>
                            <a:schemeClr val="tx2"/>
                          </a:solidFill>
                        </a:rPr>
                        <a:t>年  </a:t>
                      </a:r>
                      <a:r>
                        <a:rPr kumimoji="1" lang="en-US" altLang="ja-JP" sz="2400" dirty="0">
                          <a:solidFill>
                            <a:schemeClr val="tx2"/>
                          </a:solidFill>
                        </a:rPr>
                        <a:t>3</a:t>
                      </a:r>
                      <a:r>
                        <a:rPr kumimoji="1" lang="ja-JP" altLang="en-US" sz="2400" dirty="0">
                          <a:solidFill>
                            <a:schemeClr val="tx2"/>
                          </a:solidFill>
                        </a:rPr>
                        <a:t>月  </a:t>
                      </a:r>
                      <a:r>
                        <a:rPr kumimoji="1" lang="en-US" altLang="ja-JP" sz="2400" dirty="0">
                          <a:solidFill>
                            <a:schemeClr val="tx2"/>
                          </a:solidFill>
                        </a:rPr>
                        <a:t>1</a:t>
                      </a:r>
                      <a:r>
                        <a:rPr kumimoji="1" lang="ja-JP" altLang="en-US" sz="2400" dirty="0">
                          <a:solidFill>
                            <a:schemeClr val="tx2"/>
                          </a:solidFill>
                        </a:rPr>
                        <a:t>日</a:t>
                      </a:r>
                    </a:p>
                  </a:txBody>
                  <a:tcPr/>
                </a:tc>
                <a:tc>
                  <a:txBody>
                    <a:bodyPr/>
                    <a:lstStyle/>
                    <a:p>
                      <a:r>
                        <a:rPr kumimoji="1" lang="zh-TW" altLang="en-US" sz="2400" dirty="0">
                          <a:solidFill>
                            <a:schemeClr val="tx2"/>
                          </a:solidFill>
                        </a:rPr>
                        <a:t>卒業式</a:t>
                      </a:r>
                      <a:r>
                        <a:rPr kumimoji="1" lang="ja-JP" altLang="en-US" sz="2400" dirty="0">
                          <a:solidFill>
                            <a:schemeClr val="tx2"/>
                          </a:solidFill>
                        </a:rPr>
                        <a:t>参列</a:t>
                      </a:r>
                      <a:endParaRPr kumimoji="1" lang="zh-TW" altLang="en-US" sz="2400" dirty="0">
                        <a:solidFill>
                          <a:schemeClr val="tx2"/>
                        </a:solidFill>
                      </a:endParaRPr>
                    </a:p>
                  </a:txBody>
                  <a:tcPr/>
                </a:tc>
                <a:extLst>
                  <a:ext uri="{0D108BD9-81ED-4DB2-BD59-A6C34878D82A}">
                    <a16:rowId xmlns:a16="http://schemas.microsoft.com/office/drawing/2014/main" val="10005"/>
                  </a:ext>
                </a:extLst>
              </a:tr>
              <a:tr h="360672">
                <a:tc>
                  <a:txBody>
                    <a:bodyPr/>
                    <a:lstStyle/>
                    <a:p>
                      <a:r>
                        <a:rPr kumimoji="1" lang="ja-JP" altLang="en-US" sz="2400" strike="noStrike" dirty="0">
                          <a:solidFill>
                            <a:schemeClr val="tx2"/>
                          </a:solidFill>
                        </a:rPr>
                        <a:t>令和  </a:t>
                      </a:r>
                      <a:r>
                        <a:rPr kumimoji="1" lang="en-US" altLang="ja-JP" sz="2400" strike="noStrike" dirty="0">
                          <a:solidFill>
                            <a:schemeClr val="tx2"/>
                          </a:solidFill>
                        </a:rPr>
                        <a:t>6</a:t>
                      </a:r>
                      <a:r>
                        <a:rPr kumimoji="1" lang="ja-JP" altLang="en-US" sz="2400" strike="noStrike" dirty="0">
                          <a:solidFill>
                            <a:schemeClr val="tx2"/>
                          </a:solidFill>
                        </a:rPr>
                        <a:t>年  </a:t>
                      </a:r>
                      <a:r>
                        <a:rPr kumimoji="1" lang="en-US" altLang="ja-JP" sz="2400" strike="noStrike" dirty="0">
                          <a:solidFill>
                            <a:schemeClr val="tx2"/>
                          </a:solidFill>
                        </a:rPr>
                        <a:t>3</a:t>
                      </a:r>
                      <a:r>
                        <a:rPr kumimoji="1" lang="ja-JP" altLang="en-US" sz="2400" strike="noStrike" dirty="0">
                          <a:solidFill>
                            <a:schemeClr val="tx2"/>
                          </a:solidFill>
                        </a:rPr>
                        <a:t>月  </a:t>
                      </a:r>
                      <a:r>
                        <a:rPr kumimoji="1" lang="en-US" altLang="ja-JP" sz="2400" strike="noStrike" dirty="0">
                          <a:solidFill>
                            <a:schemeClr val="tx2"/>
                          </a:solidFill>
                        </a:rPr>
                        <a:t>1</a:t>
                      </a:r>
                      <a:r>
                        <a:rPr kumimoji="1" lang="ja-JP" altLang="en-US" sz="2400" strike="noStrike" dirty="0">
                          <a:solidFill>
                            <a:schemeClr val="tx2"/>
                          </a:solidFill>
                        </a:rPr>
                        <a:t>日</a:t>
                      </a:r>
                    </a:p>
                  </a:txBody>
                  <a:tcPr>
                    <a:lnB>
                      <a:noFill/>
                    </a:lnB>
                  </a:tcPr>
                </a:tc>
                <a:tc>
                  <a:txBody>
                    <a:bodyPr/>
                    <a:lstStyle/>
                    <a:p>
                      <a:r>
                        <a:rPr kumimoji="1" lang="ja-JP" altLang="en-US" sz="2400" dirty="0">
                          <a:solidFill>
                            <a:schemeClr val="tx2"/>
                          </a:solidFill>
                        </a:rPr>
                        <a:t>会長賞授与</a:t>
                      </a:r>
                    </a:p>
                  </a:txBody>
                  <a:tcPr>
                    <a:lnB>
                      <a:noFill/>
                    </a:lnB>
                  </a:tcPr>
                </a:tc>
                <a:extLst>
                  <a:ext uri="{0D108BD9-81ED-4DB2-BD59-A6C34878D82A}">
                    <a16:rowId xmlns:a16="http://schemas.microsoft.com/office/drawing/2014/main" val="10006"/>
                  </a:ext>
                </a:extLst>
              </a:tr>
              <a:tr h="174301">
                <a:tc>
                  <a:txBody>
                    <a:bodyPr/>
                    <a:lstStyle/>
                    <a:p>
                      <a:endParaRPr kumimoji="1" lang="ja-JP" altLang="en-US" sz="2400" dirty="0">
                        <a:solidFill>
                          <a:schemeClr val="tx2"/>
                        </a:solidFill>
                      </a:endParaRPr>
                    </a:p>
                  </a:txBody>
                  <a:tcPr>
                    <a:lnT>
                      <a:noFill/>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2400" dirty="0">
                        <a:solidFill>
                          <a:schemeClr val="tx2"/>
                        </a:solidFill>
                      </a:endParaRPr>
                    </a:p>
                  </a:txBody>
                  <a:tcPr>
                    <a:lnT>
                      <a:noFill/>
                    </a:lnT>
                  </a:tcPr>
                </a:tc>
                <a:extLst>
                  <a:ext uri="{0D108BD9-81ED-4DB2-BD59-A6C34878D82A}">
                    <a16:rowId xmlns:a16="http://schemas.microsoft.com/office/drawing/2014/main" val="1106137065"/>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323850" y="142875"/>
            <a:ext cx="3248025" cy="857250"/>
          </a:xfrm>
          <a:effectLst>
            <a:outerShdw dist="107763" dir="2700000" algn="ctr" rotWithShape="0">
              <a:schemeClr val="bg2"/>
            </a:outerShdw>
          </a:effectLst>
        </p:spPr>
        <p:txBody>
          <a:bodyPr/>
          <a:lstStyle/>
          <a:p>
            <a:pPr eaLnBrk="1" hangingPunct="1">
              <a:defRPr/>
            </a:pPr>
            <a:r>
              <a:rPr lang="ja-JP" altLang="en-US" sz="4000" b="1" dirty="0">
                <a:solidFill>
                  <a:srgbClr val="00B050"/>
                </a:solidFill>
                <a:latin typeface="HG丸ｺﾞｼｯｸM-PRO" pitchFamily="50" charset="-128"/>
                <a:ea typeface="HG丸ｺﾞｼｯｸM-PRO" pitchFamily="50" charset="-128"/>
              </a:rPr>
              <a:t>第</a:t>
            </a:r>
            <a:r>
              <a:rPr lang="en-US" altLang="ja-JP" sz="4000" b="1" dirty="0">
                <a:solidFill>
                  <a:srgbClr val="00B050"/>
                </a:solidFill>
                <a:latin typeface="HG丸ｺﾞｼｯｸM-PRO" pitchFamily="50" charset="-128"/>
                <a:ea typeface="HG丸ｺﾞｼｯｸM-PRO" pitchFamily="50" charset="-128"/>
              </a:rPr>
              <a:t>1</a:t>
            </a:r>
            <a:r>
              <a:rPr lang="ja-JP" altLang="en-US" sz="4000" b="1" dirty="0">
                <a:solidFill>
                  <a:srgbClr val="00B050"/>
                </a:solidFill>
                <a:latin typeface="HG丸ｺﾞｼｯｸM-PRO" pitchFamily="50" charset="-128"/>
                <a:ea typeface="HG丸ｺﾞｼｯｸM-PRO" pitchFamily="50" charset="-128"/>
              </a:rPr>
              <a:t>号議案</a:t>
            </a:r>
            <a:endParaRPr lang="en-US" altLang="ja-JP" sz="4000" b="1" dirty="0">
              <a:solidFill>
                <a:srgbClr val="00B050"/>
              </a:solidFill>
              <a:latin typeface="HG丸ｺﾞｼｯｸM-PRO" pitchFamily="50" charset="-128"/>
              <a:ea typeface="HG丸ｺﾞｼｯｸM-PRO" pitchFamily="50" charset="-128"/>
            </a:endParaRPr>
          </a:p>
        </p:txBody>
      </p:sp>
      <p:sp>
        <p:nvSpPr>
          <p:cNvPr id="15364" name="Rectangle 3"/>
          <p:cNvSpPr txBox="1">
            <a:spLocks noChangeArrowheads="1"/>
          </p:cNvSpPr>
          <p:nvPr/>
        </p:nvSpPr>
        <p:spPr bwMode="auto">
          <a:xfrm>
            <a:off x="250825" y="1071563"/>
            <a:ext cx="5821363" cy="730250"/>
          </a:xfrm>
          <a:prstGeom prst="rect">
            <a:avLst/>
          </a:prstGeom>
          <a:noFill/>
          <a:ln>
            <a:noFill/>
          </a:ln>
          <a:effectLst>
            <a:outerShdw dist="107763" dir="2700000" algn="ctr" rotWithShape="0">
              <a:schemeClr val="bg2"/>
            </a:outerShdw>
          </a:effectLst>
        </p:spPr>
        <p:txBody>
          <a:bodyPr/>
          <a:lstStyle>
            <a:lvl1pPr marL="342900" indent="-342900" algn="l" eaLnBrk="0" hangingPunct="0">
              <a:spcBef>
                <a:spcPct val="20000"/>
              </a:spcBef>
              <a:buFont typeface="Arial" charset="0"/>
              <a:buChar char="•"/>
              <a:defRPr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buChar char="–"/>
              <a:defRPr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buChar char="•"/>
              <a:defRPr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9pPr>
          </a:lstStyle>
          <a:p>
            <a:pPr eaLnBrk="1" hangingPunct="1">
              <a:lnSpc>
                <a:spcPct val="90000"/>
              </a:lnSpc>
              <a:buClr>
                <a:schemeClr val="accent1"/>
              </a:buClr>
              <a:buSzPct val="75000"/>
              <a:buFont typeface="Wingdings" pitchFamily="2" charset="2"/>
              <a:buNone/>
              <a:defRPr/>
            </a:pPr>
            <a:r>
              <a:rPr kumimoji="0" lang="en-US" altLang="ja-JP" sz="4000" dirty="0">
                <a:solidFill>
                  <a:srgbClr val="00B0F0"/>
                </a:solidFill>
                <a:latin typeface="ＭＳ ゴシック" pitchFamily="49" charset="-128"/>
                <a:ea typeface="ＭＳ ゴシック" pitchFamily="49" charset="-128"/>
              </a:rPr>
              <a:t>	</a:t>
            </a:r>
            <a:r>
              <a:rPr kumimoji="0" lang="ja-JP" altLang="en-US" sz="4000" dirty="0">
                <a:solidFill>
                  <a:srgbClr val="00B0F0"/>
                </a:solidFill>
                <a:latin typeface="ＭＳ ゴシック" pitchFamily="49" charset="-128"/>
                <a:ea typeface="ＭＳ ゴシック" pitchFamily="49" charset="-128"/>
              </a:rPr>
              <a:t>令和</a:t>
            </a:r>
            <a:r>
              <a:rPr kumimoji="0" lang="en-US" altLang="ja-JP" sz="4000" dirty="0">
                <a:solidFill>
                  <a:srgbClr val="00B0F0"/>
                </a:solidFill>
                <a:latin typeface="ＭＳ ゴシック" pitchFamily="49" charset="-128"/>
                <a:ea typeface="ＭＳ ゴシック" pitchFamily="49" charset="-128"/>
              </a:rPr>
              <a:t>5</a:t>
            </a:r>
            <a:r>
              <a:rPr kumimoji="0" lang="ja-JP" altLang="en-US" sz="4000" dirty="0">
                <a:solidFill>
                  <a:srgbClr val="00B0F0"/>
                </a:solidFill>
                <a:latin typeface="ＭＳ ゴシック" pitchFamily="49" charset="-128"/>
                <a:ea typeface="ＭＳ ゴシック" pitchFamily="49" charset="-128"/>
              </a:rPr>
              <a:t>年度　事業報告</a:t>
            </a:r>
            <a:endParaRPr kumimoji="0" lang="ja-JP" altLang="en-US" sz="3600" dirty="0">
              <a:solidFill>
                <a:srgbClr val="00B0F0"/>
              </a:solidFill>
              <a:latin typeface="ＭＳ ゴシック" pitchFamily="49" charset="-128"/>
              <a:ea typeface="ＭＳ ゴシック" pitchFamily="49" charset="-128"/>
            </a:endParaRPr>
          </a:p>
          <a:p>
            <a:pPr eaLnBrk="1" hangingPunct="1">
              <a:buClr>
                <a:schemeClr val="accent1"/>
              </a:buClr>
              <a:buSzPct val="75000"/>
              <a:buFont typeface="Wingdings" pitchFamily="2" charset="2"/>
              <a:buNone/>
              <a:defRPr/>
            </a:pPr>
            <a:r>
              <a:rPr kumimoji="0" lang="ja-JP" altLang="en-US" sz="2400" dirty="0">
                <a:solidFill>
                  <a:srgbClr val="00B0F0"/>
                </a:solidFill>
                <a:latin typeface="ＭＳ ゴシック" pitchFamily="49" charset="-128"/>
                <a:ea typeface="ＭＳ ゴシック" pitchFamily="49" charset="-128"/>
              </a:rPr>
              <a:t>			</a:t>
            </a:r>
            <a:endParaRPr kumimoji="0" lang="ja-JP" altLang="en-US" sz="2000" dirty="0">
              <a:solidFill>
                <a:srgbClr val="00B0F0"/>
              </a:solidFill>
              <a:latin typeface="ＭＳ ゴシック" pitchFamily="49" charset="-128"/>
              <a:ea typeface="ＭＳ ゴシック" pitchFamily="49" charset="-128"/>
            </a:endParaRPr>
          </a:p>
          <a:p>
            <a:pPr eaLnBrk="1" hangingPunct="1">
              <a:lnSpc>
                <a:spcPct val="90000"/>
              </a:lnSpc>
              <a:buClr>
                <a:schemeClr val="accent1"/>
              </a:buClr>
              <a:buSzPct val="75000"/>
              <a:buFont typeface="Wingdings" pitchFamily="2" charset="2"/>
              <a:buNone/>
              <a:defRPr/>
            </a:pPr>
            <a:endParaRPr kumimoji="0" lang="en-US" altLang="ja-JP" sz="2000" dirty="0">
              <a:solidFill>
                <a:srgbClr val="00B0F0"/>
              </a:solidFill>
              <a:latin typeface="ＭＳ ゴシック" pitchFamily="49" charset="-128"/>
              <a:ea typeface="ＭＳ ゴシック" pitchFamily="49" charset="-128"/>
            </a:endParaRPr>
          </a:p>
        </p:txBody>
      </p:sp>
      <p:sp>
        <p:nvSpPr>
          <p:cNvPr id="50180" name="テキスト ボックス 9"/>
          <p:cNvSpPr txBox="1">
            <a:spLocks noChangeArrowheads="1"/>
          </p:cNvSpPr>
          <p:nvPr/>
        </p:nvSpPr>
        <p:spPr bwMode="auto">
          <a:xfrm>
            <a:off x="827584" y="1787972"/>
            <a:ext cx="7245994"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Arial Narrow" panose="020B0606020202030204" pitchFamily="34" charset="0"/>
                <a:ea typeface="ＭＳ Ｐゴシック" panose="020B0600070205080204" pitchFamily="50" charset="-128"/>
              </a:defRPr>
            </a:lvl1pPr>
            <a:lvl2pPr marL="742950" indent="-285750">
              <a:defRPr kumimoji="1" sz="2400">
                <a:solidFill>
                  <a:schemeClr val="tx1"/>
                </a:solidFill>
                <a:latin typeface="Arial Narrow" panose="020B0606020202030204" pitchFamily="34" charset="0"/>
                <a:ea typeface="ＭＳ Ｐゴシック" panose="020B0600070205080204" pitchFamily="50" charset="-128"/>
              </a:defRPr>
            </a:lvl2pPr>
            <a:lvl3pPr marL="1143000" indent="-228600">
              <a:defRPr kumimoji="1" sz="2400">
                <a:solidFill>
                  <a:schemeClr val="tx1"/>
                </a:solidFill>
                <a:latin typeface="Arial Narrow" panose="020B0606020202030204" pitchFamily="34" charset="0"/>
                <a:ea typeface="ＭＳ Ｐゴシック" panose="020B0600070205080204" pitchFamily="50" charset="-128"/>
              </a:defRPr>
            </a:lvl3pPr>
            <a:lvl4pPr marL="1600200" indent="-228600">
              <a:defRPr kumimoji="1" sz="2400">
                <a:solidFill>
                  <a:schemeClr val="tx1"/>
                </a:solidFill>
                <a:latin typeface="Arial Narrow" panose="020B0606020202030204" pitchFamily="34" charset="0"/>
                <a:ea typeface="ＭＳ Ｐゴシック" panose="020B0600070205080204" pitchFamily="50" charset="-128"/>
              </a:defRPr>
            </a:lvl4pPr>
            <a:lvl5pPr marL="2057400" indent="-228600">
              <a:defRPr kumimoji="1" sz="2400">
                <a:solidFill>
                  <a:schemeClr val="tx1"/>
                </a:solidFill>
                <a:latin typeface="Arial Narrow" panose="020B0606020202030204" pitchFamily="34" charset="0"/>
                <a:ea typeface="ＭＳ Ｐゴシック" panose="020B0600070205080204" pitchFamily="50" charset="-128"/>
              </a:defRPr>
            </a:lvl5pPr>
            <a:lvl6pPr marL="25146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6pPr>
            <a:lvl7pPr marL="29718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7pPr>
            <a:lvl8pPr marL="34290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8pPr>
            <a:lvl9pPr marL="38862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9pPr>
          </a:lstStyle>
          <a:p>
            <a:r>
              <a:rPr kumimoji="0" lang="ja-JP" altLang="en-US" sz="3600" b="1" dirty="0">
                <a:solidFill>
                  <a:schemeClr val="tx2"/>
                </a:solidFill>
                <a:latin typeface="游ゴシック" panose="020B0400000000000000" pitchFamily="50" charset="-128"/>
                <a:ea typeface="游ゴシック" panose="020B0400000000000000" pitchFamily="50" charset="-128"/>
              </a:rPr>
              <a:t>第</a:t>
            </a:r>
            <a:r>
              <a:rPr kumimoji="0" lang="en-US" altLang="ja-JP" sz="3600" b="1" dirty="0">
                <a:solidFill>
                  <a:schemeClr val="tx2"/>
                </a:solidFill>
                <a:latin typeface="游ゴシック" panose="020B0400000000000000" pitchFamily="50" charset="-128"/>
                <a:ea typeface="游ゴシック" panose="020B0400000000000000" pitchFamily="50" charset="-128"/>
              </a:rPr>
              <a:t>24</a:t>
            </a:r>
            <a:r>
              <a:rPr kumimoji="0" lang="ja-JP" altLang="en-US" sz="3600" b="1" dirty="0">
                <a:solidFill>
                  <a:schemeClr val="tx2"/>
                </a:solidFill>
                <a:latin typeface="游ゴシック" panose="020B0400000000000000" pitchFamily="50" charset="-128"/>
                <a:ea typeface="游ゴシック" panose="020B0400000000000000" pitchFamily="50" charset="-128"/>
              </a:rPr>
              <a:t>回　世代</a:t>
            </a:r>
            <a:r>
              <a:rPr kumimoji="0" lang="en-US" altLang="ja-JP" sz="3600" b="1" dirty="0">
                <a:solidFill>
                  <a:schemeClr val="tx2"/>
                </a:solidFill>
                <a:latin typeface="游ゴシック" panose="020B0400000000000000" pitchFamily="50" charset="-128"/>
                <a:ea typeface="游ゴシック" panose="020B0400000000000000" pitchFamily="50" charset="-128"/>
              </a:rPr>
              <a:t>-</a:t>
            </a:r>
            <a:r>
              <a:rPr kumimoji="0" lang="en-US" altLang="ja-JP" sz="3600" b="1" dirty="0" err="1">
                <a:solidFill>
                  <a:schemeClr val="tx2"/>
                </a:solidFill>
                <a:latin typeface="游ゴシック" panose="020B0400000000000000" pitchFamily="50" charset="-128"/>
                <a:ea typeface="游ゴシック" panose="020B0400000000000000" pitchFamily="50" charset="-128"/>
              </a:rPr>
              <a:t>SeDaI</a:t>
            </a:r>
            <a:r>
              <a:rPr kumimoji="0" lang="en-US" altLang="ja-JP" sz="3600" b="1" dirty="0">
                <a:solidFill>
                  <a:schemeClr val="tx2"/>
                </a:solidFill>
                <a:latin typeface="游ゴシック" panose="020B0400000000000000" pitchFamily="50" charset="-128"/>
                <a:ea typeface="游ゴシック" panose="020B0400000000000000" pitchFamily="50" charset="-128"/>
              </a:rPr>
              <a:t>-</a:t>
            </a:r>
            <a:r>
              <a:rPr kumimoji="0" lang="ja-JP" altLang="en-US" sz="3600" b="1" dirty="0">
                <a:solidFill>
                  <a:schemeClr val="tx2"/>
                </a:solidFill>
                <a:latin typeface="游ゴシック" panose="020B0400000000000000" pitchFamily="50" charset="-128"/>
                <a:ea typeface="游ゴシック" panose="020B0400000000000000" pitchFamily="50" charset="-128"/>
              </a:rPr>
              <a:t>通常総会</a:t>
            </a:r>
            <a:endParaRPr kumimoji="0" lang="en-US" altLang="ja-JP" sz="3600" b="1" dirty="0">
              <a:solidFill>
                <a:schemeClr val="tx2"/>
              </a:solidFill>
              <a:latin typeface="游ゴシック" panose="020B0400000000000000" pitchFamily="50" charset="-128"/>
              <a:ea typeface="游ゴシック" panose="020B0400000000000000" pitchFamily="50" charset="-128"/>
            </a:endParaRPr>
          </a:p>
          <a:p>
            <a:r>
              <a:rPr kumimoji="0" lang="ja-JP" altLang="en-US" dirty="0">
                <a:solidFill>
                  <a:schemeClr val="tx2"/>
                </a:solidFill>
                <a:latin typeface="游ゴシック" panose="020B0400000000000000" pitchFamily="50" charset="-128"/>
                <a:ea typeface="游ゴシック" panose="020B0400000000000000" pitchFamily="50" charset="-128"/>
              </a:rPr>
              <a:t>　日時：令和</a:t>
            </a:r>
            <a:r>
              <a:rPr kumimoji="0" lang="en-US" altLang="ja-JP" dirty="0">
                <a:solidFill>
                  <a:schemeClr val="tx2"/>
                </a:solidFill>
                <a:latin typeface="游ゴシック" panose="020B0400000000000000" pitchFamily="50" charset="-128"/>
                <a:ea typeface="游ゴシック" panose="020B0400000000000000" pitchFamily="50" charset="-128"/>
              </a:rPr>
              <a:t>5</a:t>
            </a:r>
            <a:r>
              <a:rPr kumimoji="0" lang="ja-JP" altLang="en-US" dirty="0">
                <a:solidFill>
                  <a:schemeClr val="tx2"/>
                </a:solidFill>
                <a:latin typeface="游ゴシック" panose="020B0400000000000000" pitchFamily="50" charset="-128"/>
                <a:ea typeface="游ゴシック" panose="020B0400000000000000" pitchFamily="50" charset="-128"/>
              </a:rPr>
              <a:t>年</a:t>
            </a:r>
            <a:r>
              <a:rPr kumimoji="0" lang="en-US" altLang="zh-CN" dirty="0">
                <a:solidFill>
                  <a:schemeClr val="tx2"/>
                </a:solidFill>
                <a:latin typeface="游ゴシック" panose="020B0400000000000000" pitchFamily="50" charset="-128"/>
                <a:ea typeface="游ゴシック" panose="020B0400000000000000" pitchFamily="50" charset="-128"/>
              </a:rPr>
              <a:t>5</a:t>
            </a:r>
            <a:r>
              <a:rPr kumimoji="0" lang="zh-CN" altLang="en-US" dirty="0">
                <a:solidFill>
                  <a:schemeClr val="tx2"/>
                </a:solidFill>
                <a:latin typeface="游ゴシック" panose="020B0400000000000000" pitchFamily="50" charset="-128"/>
                <a:ea typeface="游ゴシック" panose="020B0400000000000000" pitchFamily="50" charset="-128"/>
              </a:rPr>
              <a:t>月</a:t>
            </a:r>
            <a:r>
              <a:rPr kumimoji="0" lang="en-US" altLang="ja-JP" dirty="0">
                <a:solidFill>
                  <a:schemeClr val="tx2"/>
                </a:solidFill>
                <a:latin typeface="游ゴシック" panose="020B0400000000000000" pitchFamily="50" charset="-128"/>
                <a:ea typeface="游ゴシック" panose="020B0400000000000000" pitchFamily="50" charset="-128"/>
              </a:rPr>
              <a:t>26</a:t>
            </a:r>
            <a:r>
              <a:rPr kumimoji="0" lang="zh-CN" altLang="en-US" dirty="0">
                <a:solidFill>
                  <a:schemeClr val="tx2"/>
                </a:solidFill>
                <a:latin typeface="游ゴシック" panose="020B0400000000000000" pitchFamily="50" charset="-128"/>
                <a:ea typeface="游ゴシック" panose="020B0400000000000000" pitchFamily="50" charset="-128"/>
              </a:rPr>
              <a:t>日（</a:t>
            </a:r>
            <a:r>
              <a:rPr kumimoji="0" lang="ja-JP" altLang="en-US" dirty="0">
                <a:solidFill>
                  <a:schemeClr val="tx2"/>
                </a:solidFill>
                <a:latin typeface="游ゴシック" panose="020B0400000000000000" pitchFamily="50" charset="-128"/>
                <a:ea typeface="游ゴシック" panose="020B0400000000000000" pitchFamily="50" charset="-128"/>
              </a:rPr>
              <a:t>金</a:t>
            </a:r>
            <a:r>
              <a:rPr kumimoji="0" lang="zh-CN" altLang="en-US" dirty="0">
                <a:solidFill>
                  <a:schemeClr val="tx2"/>
                </a:solidFill>
                <a:latin typeface="游ゴシック" panose="020B0400000000000000" pitchFamily="50" charset="-128"/>
                <a:ea typeface="游ゴシック" panose="020B0400000000000000" pitchFamily="50" charset="-128"/>
              </a:rPr>
              <a:t>）</a:t>
            </a:r>
            <a:r>
              <a:rPr kumimoji="0" lang="en-US" altLang="ja-JP" dirty="0">
                <a:solidFill>
                  <a:schemeClr val="tx2"/>
                </a:solidFill>
                <a:latin typeface="游ゴシック" panose="020B0400000000000000" pitchFamily="50" charset="-128"/>
                <a:ea typeface="游ゴシック" panose="020B0400000000000000" pitchFamily="50" charset="-128"/>
              </a:rPr>
              <a:t>19</a:t>
            </a:r>
            <a:r>
              <a:rPr kumimoji="0" lang="ja-JP" altLang="en-US" dirty="0">
                <a:solidFill>
                  <a:schemeClr val="tx2"/>
                </a:solidFill>
                <a:latin typeface="游ゴシック" panose="020B0400000000000000" pitchFamily="50" charset="-128"/>
                <a:ea typeface="游ゴシック" panose="020B0400000000000000" pitchFamily="50" charset="-128"/>
              </a:rPr>
              <a:t>：</a:t>
            </a:r>
            <a:r>
              <a:rPr kumimoji="0" lang="en-US" altLang="ja-JP" dirty="0">
                <a:solidFill>
                  <a:schemeClr val="tx2"/>
                </a:solidFill>
                <a:latin typeface="游ゴシック" panose="020B0400000000000000" pitchFamily="50" charset="-128"/>
                <a:ea typeface="游ゴシック" panose="020B0400000000000000" pitchFamily="50" charset="-128"/>
              </a:rPr>
              <a:t>30</a:t>
            </a:r>
            <a:r>
              <a:rPr kumimoji="0" lang="ja-JP" altLang="en-US" dirty="0">
                <a:solidFill>
                  <a:schemeClr val="tx2"/>
                </a:solidFill>
                <a:latin typeface="游ゴシック" panose="020B0400000000000000" pitchFamily="50" charset="-128"/>
                <a:ea typeface="游ゴシック" panose="020B0400000000000000" pitchFamily="50" charset="-128"/>
              </a:rPr>
              <a:t>～</a:t>
            </a:r>
            <a:endParaRPr kumimoji="0" lang="en-US" altLang="ja-JP" dirty="0">
              <a:solidFill>
                <a:schemeClr val="tx2"/>
              </a:solidFill>
              <a:latin typeface="游ゴシック" panose="020B0400000000000000" pitchFamily="50" charset="-128"/>
              <a:ea typeface="游ゴシック" panose="020B0400000000000000" pitchFamily="50" charset="-128"/>
            </a:endParaRPr>
          </a:p>
          <a:p>
            <a:r>
              <a:rPr kumimoji="0" lang="ja-JP" altLang="en-US" dirty="0">
                <a:solidFill>
                  <a:schemeClr val="tx2"/>
                </a:solidFill>
                <a:latin typeface="游ゴシック" panose="020B0400000000000000" pitchFamily="50" charset="-128"/>
                <a:ea typeface="游ゴシック" panose="020B0400000000000000" pitchFamily="50" charset="-128"/>
              </a:rPr>
              <a:t>　場所：</a:t>
            </a:r>
            <a:r>
              <a:rPr kumimoji="0" lang="zh-CN" altLang="en-US" dirty="0">
                <a:solidFill>
                  <a:schemeClr val="tx2"/>
                </a:solidFill>
                <a:latin typeface="游ゴシック" panose="020B0400000000000000" pitchFamily="50" charset="-128"/>
                <a:ea typeface="游ゴシック" panose="020B0400000000000000" pitchFamily="50" charset="-128"/>
              </a:rPr>
              <a:t>清恵会第二医療専門学院</a:t>
            </a:r>
            <a:endParaRPr kumimoji="0" lang="ja-JP" altLang="en-US" dirty="0">
              <a:solidFill>
                <a:schemeClr val="tx2"/>
              </a:solidFill>
              <a:latin typeface="游ゴシック" panose="020B0400000000000000" pitchFamily="50" charset="-128"/>
              <a:ea typeface="游ゴシック" panose="020B0400000000000000" pitchFamily="50" charset="-128"/>
            </a:endParaRPr>
          </a:p>
        </p:txBody>
      </p:sp>
      <p:sp>
        <p:nvSpPr>
          <p:cNvPr id="6" name="Rectangle 4">
            <a:extLst>
              <a:ext uri="{FF2B5EF4-FFF2-40B4-BE49-F238E27FC236}">
                <a16:creationId xmlns:a16="http://schemas.microsoft.com/office/drawing/2014/main" id="{D8EDF8B0-946C-4428-9359-83AC7FA7F2D2}"/>
              </a:ext>
            </a:extLst>
          </p:cNvPr>
          <p:cNvSpPr>
            <a:spLocks noChangeArrowheads="1"/>
          </p:cNvSpPr>
          <p:nvPr/>
        </p:nvSpPr>
        <p:spPr bwMode="auto">
          <a:xfrm>
            <a:off x="2051720" y="3356992"/>
            <a:ext cx="5286375" cy="2531462"/>
          </a:xfrm>
          <a:prstGeom prst="rect">
            <a:avLst/>
          </a:prstGeom>
          <a:noFill/>
          <a:ln>
            <a:noFill/>
          </a:ln>
        </p:spPr>
        <p:txBody>
          <a:bodyPr>
            <a:spAutoFit/>
          </a:bodyPr>
          <a:lstStyle>
            <a:lvl1pPr eaLnBrk="0" hangingPunct="0">
              <a:defRPr sz="2400">
                <a:solidFill>
                  <a:schemeClr val="tx1"/>
                </a:solidFill>
                <a:latin typeface="Arial Narrow" pitchFamily="34" charset="0"/>
                <a:ea typeface="ＭＳ 明朝" pitchFamily="17" charset="-128"/>
              </a:defRPr>
            </a:lvl1pPr>
            <a:lvl2pPr marL="742950" indent="-285750" eaLnBrk="0" hangingPunct="0">
              <a:defRPr sz="2400">
                <a:solidFill>
                  <a:schemeClr val="tx1"/>
                </a:solidFill>
                <a:latin typeface="Arial Narrow" pitchFamily="34" charset="0"/>
                <a:ea typeface="ＭＳ 明朝" pitchFamily="17" charset="-128"/>
              </a:defRPr>
            </a:lvl2pPr>
            <a:lvl3pPr marL="1143000" indent="-228600" eaLnBrk="0" hangingPunct="0">
              <a:defRPr sz="2400">
                <a:solidFill>
                  <a:schemeClr val="tx1"/>
                </a:solidFill>
                <a:latin typeface="Arial Narrow" pitchFamily="34" charset="0"/>
                <a:ea typeface="ＭＳ 明朝" pitchFamily="17" charset="-128"/>
              </a:defRPr>
            </a:lvl3pPr>
            <a:lvl4pPr marL="1600200" indent="-228600" eaLnBrk="0" hangingPunct="0">
              <a:defRPr sz="2400">
                <a:solidFill>
                  <a:schemeClr val="tx1"/>
                </a:solidFill>
                <a:latin typeface="Arial Narrow" pitchFamily="34" charset="0"/>
                <a:ea typeface="ＭＳ 明朝" pitchFamily="17" charset="-128"/>
              </a:defRPr>
            </a:lvl4pPr>
            <a:lvl5pPr marL="2057400" indent="-228600" eaLnBrk="0" hangingPunct="0">
              <a:defRPr sz="2400">
                <a:solidFill>
                  <a:schemeClr val="tx1"/>
                </a:solidFill>
                <a:latin typeface="Arial Narrow" pitchFamily="34" charset="0"/>
                <a:ea typeface="ＭＳ 明朝" pitchFamily="17" charset="-128"/>
              </a:defRPr>
            </a:lvl5pPr>
            <a:lvl6pPr marL="25146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6pPr>
            <a:lvl7pPr marL="29718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7pPr>
            <a:lvl8pPr marL="34290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8pPr>
            <a:lvl9pPr marL="38862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9pPr>
          </a:lstStyle>
          <a:p>
            <a:pPr eaLnBrk="1" hangingPunct="1">
              <a:lnSpc>
                <a:spcPct val="90000"/>
              </a:lnSpc>
              <a:spcBef>
                <a:spcPct val="50000"/>
              </a:spcBef>
              <a:buClr>
                <a:schemeClr val="accent1"/>
              </a:buClr>
              <a:buSzPct val="75000"/>
              <a:buFont typeface="Wingdings" pitchFamily="2" charset="2"/>
              <a:buNone/>
              <a:defRPr/>
            </a:pPr>
            <a:r>
              <a:rPr kumimoji="0" lang="ja-JP" altLang="en-US" sz="2000" dirty="0">
                <a:solidFill>
                  <a:schemeClr val="tx2"/>
                </a:solidFill>
                <a:latin typeface="メイリオ" panose="020B0604030504040204" pitchFamily="50" charset="-128"/>
                <a:ea typeface="メイリオ" panose="020B0604030504040204" pitchFamily="50" charset="-128"/>
              </a:rPr>
              <a:t>第</a:t>
            </a:r>
            <a:r>
              <a:rPr kumimoji="0" lang="en-US" altLang="ja-JP" sz="2000" dirty="0">
                <a:solidFill>
                  <a:schemeClr val="tx2"/>
                </a:solidFill>
                <a:latin typeface="メイリオ" panose="020B0604030504040204" pitchFamily="50" charset="-128"/>
                <a:ea typeface="メイリオ" panose="020B0604030504040204" pitchFamily="50" charset="-128"/>
              </a:rPr>
              <a:t>1</a:t>
            </a:r>
            <a:r>
              <a:rPr kumimoji="0" lang="ja-JP" altLang="en-US" sz="2000" dirty="0">
                <a:solidFill>
                  <a:schemeClr val="tx2"/>
                </a:solidFill>
                <a:latin typeface="メイリオ" panose="020B0604030504040204" pitchFamily="50" charset="-128"/>
                <a:ea typeface="メイリオ" panose="020B0604030504040204" pitchFamily="50" charset="-128"/>
              </a:rPr>
              <a:t>号議案　令和</a:t>
            </a:r>
            <a:r>
              <a:rPr kumimoji="0" lang="en-US" altLang="ja-JP" sz="2000" dirty="0">
                <a:solidFill>
                  <a:schemeClr val="tx2"/>
                </a:solidFill>
                <a:latin typeface="メイリオ" panose="020B0604030504040204" pitchFamily="50" charset="-128"/>
                <a:ea typeface="メイリオ" panose="020B0604030504040204" pitchFamily="50" charset="-128"/>
              </a:rPr>
              <a:t>4</a:t>
            </a:r>
            <a:r>
              <a:rPr kumimoji="0" lang="ja-JP" altLang="en-US" sz="2000" dirty="0">
                <a:solidFill>
                  <a:schemeClr val="tx2"/>
                </a:solidFill>
                <a:latin typeface="メイリオ" panose="020B0604030504040204" pitchFamily="50" charset="-128"/>
                <a:ea typeface="メイリオ" panose="020B0604030504040204" pitchFamily="50" charset="-128"/>
              </a:rPr>
              <a:t>年度　事業報告</a:t>
            </a:r>
          </a:p>
          <a:p>
            <a:pPr eaLnBrk="1" hangingPunct="1">
              <a:lnSpc>
                <a:spcPct val="90000"/>
              </a:lnSpc>
              <a:spcBef>
                <a:spcPct val="50000"/>
              </a:spcBef>
              <a:buClr>
                <a:schemeClr val="accent1"/>
              </a:buClr>
              <a:buSzPct val="75000"/>
              <a:buFont typeface="Wingdings" pitchFamily="2" charset="2"/>
              <a:buNone/>
              <a:defRPr/>
            </a:pPr>
            <a:r>
              <a:rPr kumimoji="0" lang="ja-JP" altLang="en-US" sz="2000" dirty="0">
                <a:solidFill>
                  <a:schemeClr val="tx2"/>
                </a:solidFill>
                <a:latin typeface="メイリオ" panose="020B0604030504040204" pitchFamily="50" charset="-128"/>
                <a:ea typeface="メイリオ" panose="020B0604030504040204" pitchFamily="50" charset="-128"/>
              </a:rPr>
              <a:t>第</a:t>
            </a:r>
            <a:r>
              <a:rPr kumimoji="0" lang="en-US" altLang="ja-JP" sz="2000" dirty="0">
                <a:solidFill>
                  <a:schemeClr val="tx2"/>
                </a:solidFill>
                <a:latin typeface="メイリオ" panose="020B0604030504040204" pitchFamily="50" charset="-128"/>
                <a:ea typeface="メイリオ" panose="020B0604030504040204" pitchFamily="50" charset="-128"/>
              </a:rPr>
              <a:t>2</a:t>
            </a:r>
            <a:r>
              <a:rPr kumimoji="0" lang="ja-JP" altLang="en-US" sz="2000" dirty="0">
                <a:solidFill>
                  <a:schemeClr val="tx2"/>
                </a:solidFill>
                <a:latin typeface="メイリオ" panose="020B0604030504040204" pitchFamily="50" charset="-128"/>
                <a:ea typeface="メイリオ" panose="020B0604030504040204" pitchFamily="50" charset="-128"/>
              </a:rPr>
              <a:t>号議案　令和</a:t>
            </a:r>
            <a:r>
              <a:rPr kumimoji="0" lang="en-US" altLang="ja-JP" sz="2000" dirty="0">
                <a:solidFill>
                  <a:schemeClr val="tx2"/>
                </a:solidFill>
                <a:latin typeface="メイリオ" panose="020B0604030504040204" pitchFamily="50" charset="-128"/>
                <a:ea typeface="メイリオ" panose="020B0604030504040204" pitchFamily="50" charset="-128"/>
              </a:rPr>
              <a:t>4</a:t>
            </a:r>
            <a:r>
              <a:rPr kumimoji="0" lang="ja-JP" altLang="en-US" sz="2000" dirty="0">
                <a:solidFill>
                  <a:schemeClr val="tx2"/>
                </a:solidFill>
                <a:latin typeface="メイリオ" panose="020B0604030504040204" pitchFamily="50" charset="-128"/>
                <a:ea typeface="メイリオ" panose="020B0604030504040204" pitchFamily="50" charset="-128"/>
              </a:rPr>
              <a:t>年度　会計報告</a:t>
            </a:r>
          </a:p>
          <a:p>
            <a:pPr eaLnBrk="1" hangingPunct="1">
              <a:lnSpc>
                <a:spcPct val="90000"/>
              </a:lnSpc>
              <a:spcBef>
                <a:spcPct val="50000"/>
              </a:spcBef>
              <a:buClr>
                <a:schemeClr val="accent1"/>
              </a:buClr>
              <a:buSzPct val="75000"/>
              <a:buFont typeface="Wingdings" pitchFamily="2" charset="2"/>
              <a:buNone/>
              <a:defRPr/>
            </a:pPr>
            <a:r>
              <a:rPr kumimoji="0" lang="ja-JP" altLang="en-US" sz="2000" dirty="0">
                <a:solidFill>
                  <a:schemeClr val="tx2"/>
                </a:solidFill>
                <a:latin typeface="メイリオ" panose="020B0604030504040204" pitchFamily="50" charset="-128"/>
                <a:ea typeface="メイリオ" panose="020B0604030504040204" pitchFamily="50" charset="-128"/>
              </a:rPr>
              <a:t>第</a:t>
            </a:r>
            <a:r>
              <a:rPr kumimoji="0" lang="en-US" altLang="ja-JP" sz="2000" dirty="0">
                <a:solidFill>
                  <a:schemeClr val="tx2"/>
                </a:solidFill>
                <a:latin typeface="メイリオ" panose="020B0604030504040204" pitchFamily="50" charset="-128"/>
                <a:ea typeface="メイリオ" panose="020B0604030504040204" pitchFamily="50" charset="-128"/>
              </a:rPr>
              <a:t>3</a:t>
            </a:r>
            <a:r>
              <a:rPr kumimoji="0" lang="ja-JP" altLang="en-US" sz="2000" dirty="0">
                <a:solidFill>
                  <a:schemeClr val="tx2"/>
                </a:solidFill>
                <a:latin typeface="メイリオ" panose="020B0604030504040204" pitchFamily="50" charset="-128"/>
                <a:ea typeface="メイリオ" panose="020B0604030504040204" pitchFamily="50" charset="-128"/>
              </a:rPr>
              <a:t>号議案　令和</a:t>
            </a:r>
            <a:r>
              <a:rPr kumimoji="0" lang="en-US" altLang="ja-JP" sz="2000" dirty="0">
                <a:solidFill>
                  <a:schemeClr val="tx2"/>
                </a:solidFill>
                <a:latin typeface="メイリオ" panose="020B0604030504040204" pitchFamily="50" charset="-128"/>
                <a:ea typeface="メイリオ" panose="020B0604030504040204" pitchFamily="50" charset="-128"/>
              </a:rPr>
              <a:t>4</a:t>
            </a:r>
            <a:r>
              <a:rPr kumimoji="0" lang="ja-JP" altLang="en-US" sz="2000" dirty="0">
                <a:solidFill>
                  <a:schemeClr val="tx2"/>
                </a:solidFill>
                <a:latin typeface="メイリオ" panose="020B0604030504040204" pitchFamily="50" charset="-128"/>
                <a:ea typeface="メイリオ" panose="020B0604030504040204" pitchFamily="50" charset="-128"/>
              </a:rPr>
              <a:t>年度　監査報告</a:t>
            </a:r>
          </a:p>
          <a:p>
            <a:pPr eaLnBrk="1" hangingPunct="1">
              <a:lnSpc>
                <a:spcPct val="90000"/>
              </a:lnSpc>
              <a:spcBef>
                <a:spcPct val="50000"/>
              </a:spcBef>
              <a:buClr>
                <a:schemeClr val="accent1"/>
              </a:buClr>
              <a:buSzPct val="75000"/>
              <a:defRPr/>
            </a:pPr>
            <a:r>
              <a:rPr kumimoji="0" lang="ja-JP" altLang="en-US" sz="2000" dirty="0">
                <a:solidFill>
                  <a:schemeClr val="tx2"/>
                </a:solidFill>
                <a:latin typeface="メイリオ" panose="020B0604030504040204" pitchFamily="50" charset="-128"/>
                <a:ea typeface="メイリオ" panose="020B0604030504040204" pitchFamily="50" charset="-128"/>
              </a:rPr>
              <a:t>第</a:t>
            </a:r>
            <a:r>
              <a:rPr kumimoji="0" lang="en-US" altLang="ja-JP" sz="2000" dirty="0">
                <a:solidFill>
                  <a:schemeClr val="tx2"/>
                </a:solidFill>
                <a:latin typeface="メイリオ" panose="020B0604030504040204" pitchFamily="50" charset="-128"/>
                <a:ea typeface="メイリオ" panose="020B0604030504040204" pitchFamily="50" charset="-128"/>
              </a:rPr>
              <a:t>4</a:t>
            </a:r>
            <a:r>
              <a:rPr kumimoji="0" lang="ja-JP" altLang="en-US" sz="2000" dirty="0">
                <a:solidFill>
                  <a:schemeClr val="tx2"/>
                </a:solidFill>
                <a:latin typeface="メイリオ" panose="020B0604030504040204" pitchFamily="50" charset="-128"/>
                <a:ea typeface="メイリオ" panose="020B0604030504040204" pitchFamily="50" charset="-128"/>
              </a:rPr>
              <a:t>号議案　令和</a:t>
            </a:r>
            <a:r>
              <a:rPr kumimoji="0" lang="en-US" altLang="ja-JP" sz="2000" dirty="0">
                <a:solidFill>
                  <a:schemeClr val="tx2"/>
                </a:solidFill>
                <a:latin typeface="メイリオ" panose="020B0604030504040204" pitchFamily="50" charset="-128"/>
                <a:ea typeface="メイリオ" panose="020B0604030504040204" pitchFamily="50" charset="-128"/>
              </a:rPr>
              <a:t>5</a:t>
            </a:r>
            <a:r>
              <a:rPr kumimoji="0" lang="ja-JP" altLang="en-US" sz="2000" dirty="0">
                <a:solidFill>
                  <a:schemeClr val="tx2"/>
                </a:solidFill>
                <a:latin typeface="メイリオ" panose="020B0604030504040204" pitchFamily="50" charset="-128"/>
                <a:ea typeface="メイリオ" panose="020B0604030504040204" pitchFamily="50" charset="-128"/>
              </a:rPr>
              <a:t>年度　事業計画案</a:t>
            </a:r>
          </a:p>
          <a:p>
            <a:pPr eaLnBrk="1" hangingPunct="1">
              <a:lnSpc>
                <a:spcPct val="90000"/>
              </a:lnSpc>
              <a:spcBef>
                <a:spcPct val="50000"/>
              </a:spcBef>
              <a:buClr>
                <a:schemeClr val="accent1"/>
              </a:buClr>
              <a:buSzPct val="75000"/>
              <a:buFont typeface="Wingdings" pitchFamily="2" charset="2"/>
              <a:buNone/>
              <a:defRPr/>
            </a:pPr>
            <a:r>
              <a:rPr kumimoji="0" lang="ja-JP" altLang="en-US" sz="2000" dirty="0">
                <a:solidFill>
                  <a:schemeClr val="tx2"/>
                </a:solidFill>
                <a:latin typeface="メイリオ" panose="020B0604030504040204" pitchFamily="50" charset="-128"/>
                <a:ea typeface="メイリオ" panose="020B0604030504040204" pitchFamily="50" charset="-128"/>
              </a:rPr>
              <a:t>第</a:t>
            </a:r>
            <a:r>
              <a:rPr kumimoji="0" lang="en-US" altLang="ja-JP" sz="2000" dirty="0">
                <a:solidFill>
                  <a:schemeClr val="tx2"/>
                </a:solidFill>
                <a:latin typeface="メイリオ" panose="020B0604030504040204" pitchFamily="50" charset="-128"/>
                <a:ea typeface="メイリオ" panose="020B0604030504040204" pitchFamily="50" charset="-128"/>
              </a:rPr>
              <a:t>5</a:t>
            </a:r>
            <a:r>
              <a:rPr kumimoji="0" lang="ja-JP" altLang="en-US" sz="2000" dirty="0">
                <a:solidFill>
                  <a:schemeClr val="tx2"/>
                </a:solidFill>
                <a:latin typeface="メイリオ" panose="020B0604030504040204" pitchFamily="50" charset="-128"/>
                <a:ea typeface="メイリオ" panose="020B0604030504040204" pitchFamily="50" charset="-128"/>
              </a:rPr>
              <a:t>号議案　令和</a:t>
            </a:r>
            <a:r>
              <a:rPr kumimoji="0" lang="en-US" altLang="ja-JP" sz="2000" dirty="0">
                <a:solidFill>
                  <a:schemeClr val="tx2"/>
                </a:solidFill>
                <a:latin typeface="メイリオ" panose="020B0604030504040204" pitchFamily="50" charset="-128"/>
                <a:ea typeface="メイリオ" panose="020B0604030504040204" pitchFamily="50" charset="-128"/>
              </a:rPr>
              <a:t>5</a:t>
            </a:r>
            <a:r>
              <a:rPr kumimoji="0" lang="ja-JP" altLang="en-US" sz="2000" dirty="0">
                <a:solidFill>
                  <a:schemeClr val="tx2"/>
                </a:solidFill>
                <a:latin typeface="メイリオ" panose="020B0604030504040204" pitchFamily="50" charset="-128"/>
                <a:ea typeface="メイリオ" panose="020B0604030504040204" pitchFamily="50" charset="-128"/>
              </a:rPr>
              <a:t>年度　予算案</a:t>
            </a:r>
            <a:endParaRPr kumimoji="0" lang="en-US" altLang="ja-JP" sz="2000" dirty="0">
              <a:solidFill>
                <a:schemeClr val="tx2"/>
              </a:solidFill>
              <a:latin typeface="メイリオ" panose="020B0604030504040204" pitchFamily="50" charset="-128"/>
              <a:ea typeface="メイリオ" panose="020B0604030504040204" pitchFamily="50" charset="-128"/>
            </a:endParaRPr>
          </a:p>
          <a:p>
            <a:pPr eaLnBrk="1" hangingPunct="1">
              <a:lnSpc>
                <a:spcPct val="90000"/>
              </a:lnSpc>
              <a:spcBef>
                <a:spcPct val="50000"/>
              </a:spcBef>
              <a:buClr>
                <a:schemeClr val="accent1"/>
              </a:buClr>
              <a:buSzPct val="75000"/>
              <a:defRPr/>
            </a:pPr>
            <a:r>
              <a:rPr kumimoji="0" lang="ja-JP" altLang="en-US" sz="2000" dirty="0">
                <a:solidFill>
                  <a:schemeClr val="tx2"/>
                </a:solidFill>
                <a:latin typeface="メイリオ" panose="020B0604030504040204" pitchFamily="50" charset="-128"/>
                <a:ea typeface="メイリオ" panose="020B0604030504040204" pitchFamily="50" charset="-128"/>
              </a:rPr>
              <a:t>　</a:t>
            </a:r>
          </a:p>
        </p:txBody>
      </p:sp>
    </p:spTree>
    <p:extLst>
      <p:ext uri="{BB962C8B-B14F-4D97-AF65-F5344CB8AC3E}">
        <p14:creationId xmlns:p14="http://schemas.microsoft.com/office/powerpoint/2010/main" val="2811778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323850" y="142875"/>
            <a:ext cx="3248025" cy="857250"/>
          </a:xfrm>
          <a:effectLst>
            <a:outerShdw dist="107763" dir="2700000" algn="ctr" rotWithShape="0">
              <a:schemeClr val="bg2"/>
            </a:outerShdw>
          </a:effectLst>
        </p:spPr>
        <p:txBody>
          <a:bodyPr/>
          <a:lstStyle/>
          <a:p>
            <a:pPr eaLnBrk="1" hangingPunct="1">
              <a:defRPr/>
            </a:pPr>
            <a:r>
              <a:rPr lang="ja-JP" altLang="en-US" sz="4000" b="1" dirty="0">
                <a:solidFill>
                  <a:srgbClr val="00B050"/>
                </a:solidFill>
                <a:latin typeface="HG丸ｺﾞｼｯｸM-PRO" pitchFamily="50" charset="-128"/>
                <a:ea typeface="HG丸ｺﾞｼｯｸM-PRO" pitchFamily="50" charset="-128"/>
              </a:rPr>
              <a:t>第</a:t>
            </a:r>
            <a:r>
              <a:rPr lang="en-US" altLang="ja-JP" sz="4000" b="1" dirty="0">
                <a:solidFill>
                  <a:srgbClr val="00B050"/>
                </a:solidFill>
                <a:latin typeface="HG丸ｺﾞｼｯｸM-PRO" pitchFamily="50" charset="-128"/>
                <a:ea typeface="HG丸ｺﾞｼｯｸM-PRO" pitchFamily="50" charset="-128"/>
              </a:rPr>
              <a:t>2</a:t>
            </a:r>
            <a:r>
              <a:rPr lang="ja-JP" altLang="en-US" sz="4000" b="1" dirty="0">
                <a:solidFill>
                  <a:srgbClr val="00B050"/>
                </a:solidFill>
                <a:latin typeface="HG丸ｺﾞｼｯｸM-PRO" pitchFamily="50" charset="-128"/>
                <a:ea typeface="HG丸ｺﾞｼｯｸM-PRO" pitchFamily="50" charset="-128"/>
              </a:rPr>
              <a:t>号議案</a:t>
            </a:r>
          </a:p>
        </p:txBody>
      </p:sp>
      <p:sp>
        <p:nvSpPr>
          <p:cNvPr id="17411" name="Rectangle 3"/>
          <p:cNvSpPr>
            <a:spLocks noGrp="1" noChangeArrowheads="1"/>
          </p:cNvSpPr>
          <p:nvPr>
            <p:ph idx="4294967295"/>
          </p:nvPr>
        </p:nvSpPr>
        <p:spPr>
          <a:xfrm>
            <a:off x="995363" y="2714625"/>
            <a:ext cx="6929437" cy="1938338"/>
          </a:xfrm>
        </p:spPr>
        <p:txBody>
          <a:bodyPr/>
          <a:lstStyle/>
          <a:p>
            <a:pPr eaLnBrk="1" hangingPunct="1">
              <a:buFont typeface="Wingdings" panose="05000000000000000000" pitchFamily="2" charset="2"/>
              <a:buNone/>
            </a:pPr>
            <a:r>
              <a:rPr lang="ja-JP" altLang="en-US" b="1" dirty="0">
                <a:solidFill>
                  <a:schemeClr val="tx2"/>
                </a:solidFill>
                <a:latin typeface="ＭＳ ゴシック" panose="020B0609070205080204" pitchFamily="49" charset="-128"/>
                <a:ea typeface="ＭＳ ゴシック" panose="020B0609070205080204" pitchFamily="49" charset="-128"/>
              </a:rPr>
              <a:t>　</a:t>
            </a:r>
            <a:r>
              <a:rPr lang="ja-JP" altLang="en-US" sz="4000" b="1" dirty="0">
                <a:solidFill>
                  <a:schemeClr val="tx2"/>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令和</a:t>
            </a:r>
            <a:r>
              <a:rPr lang="en-US" altLang="ja-JP" sz="4000" b="1" dirty="0">
                <a:solidFill>
                  <a:schemeClr val="tx2"/>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5</a:t>
            </a:r>
            <a:r>
              <a:rPr lang="ja-JP" altLang="en-US" sz="4000" b="1" dirty="0">
                <a:solidFill>
                  <a:schemeClr val="tx2"/>
                </a:solidFill>
                <a:effectLst>
                  <a:outerShdw blurRad="38100" dist="38100" dir="2700000" algn="tl">
                    <a:srgbClr val="C0C0C0"/>
                  </a:outerShdw>
                </a:effectLst>
                <a:latin typeface="ＭＳ ゴシック" panose="020B0609070205080204" pitchFamily="49" charset="-128"/>
                <a:ea typeface="ＭＳ ゴシック" panose="020B0609070205080204" pitchFamily="49" charset="-128"/>
              </a:rPr>
              <a:t>年度一般会計決算書</a:t>
            </a:r>
            <a:r>
              <a:rPr lang="ja-JP" altLang="en-US" sz="2800" b="1" dirty="0">
                <a:solidFill>
                  <a:schemeClr val="tx2"/>
                </a:solidFill>
                <a:latin typeface="ＭＳ ゴシック" panose="020B0609070205080204" pitchFamily="49" charset="-128"/>
                <a:ea typeface="ＭＳ ゴシック" panose="020B0609070205080204" pitchFamily="49" charset="-128"/>
              </a:rPr>
              <a:t>　</a:t>
            </a:r>
            <a:endParaRPr lang="en-US" altLang="ja-JP" sz="2800" b="1" dirty="0">
              <a:solidFill>
                <a:schemeClr val="tx2"/>
              </a:solidFill>
              <a:latin typeface="ＭＳ ゴシック" panose="020B0609070205080204" pitchFamily="49" charset="-128"/>
              <a:ea typeface="ＭＳ ゴシック" panose="020B0609070205080204" pitchFamily="49" charset="-128"/>
            </a:endParaRPr>
          </a:p>
          <a:p>
            <a:pPr eaLnBrk="1" hangingPunct="1">
              <a:buFont typeface="Wingdings" panose="05000000000000000000" pitchFamily="2" charset="2"/>
              <a:buNone/>
            </a:pPr>
            <a:endParaRPr lang="en-US" altLang="ja-JP" sz="2800" b="1" dirty="0">
              <a:solidFill>
                <a:schemeClr val="tx2"/>
              </a:solidFill>
              <a:latin typeface="ＭＳ ゴシック" panose="020B0609070205080204" pitchFamily="49" charset="-128"/>
              <a:ea typeface="ＭＳ ゴシック" panose="020B0609070205080204" pitchFamily="49" charset="-128"/>
            </a:endParaRPr>
          </a:p>
          <a:p>
            <a:pPr eaLnBrk="1" hangingPunct="1">
              <a:buFont typeface="Wingdings" panose="05000000000000000000" pitchFamily="2" charset="2"/>
              <a:buNone/>
            </a:pPr>
            <a:r>
              <a:rPr lang="ja-JP" altLang="en-US" sz="2800" b="1" dirty="0">
                <a:solidFill>
                  <a:schemeClr val="tx2"/>
                </a:solidFill>
                <a:latin typeface="ＭＳ ゴシック" panose="020B0609070205080204" pitchFamily="49" charset="-128"/>
                <a:ea typeface="ＭＳ ゴシック" panose="020B0609070205080204" pitchFamily="49" charset="-128"/>
              </a:rPr>
              <a:t>　　　令和</a:t>
            </a:r>
            <a:r>
              <a:rPr lang="en-US" altLang="ja-JP" sz="2800" b="1" dirty="0">
                <a:solidFill>
                  <a:schemeClr val="tx2"/>
                </a:solidFill>
                <a:latin typeface="ＭＳ ゴシック" panose="020B0609070205080204" pitchFamily="49" charset="-128"/>
                <a:ea typeface="ＭＳ ゴシック" panose="020B0609070205080204" pitchFamily="49" charset="-128"/>
              </a:rPr>
              <a:t>5</a:t>
            </a:r>
            <a:r>
              <a:rPr lang="ja-JP" altLang="en-US" sz="2800" b="1" dirty="0">
                <a:solidFill>
                  <a:schemeClr val="tx2"/>
                </a:solidFill>
                <a:latin typeface="ＭＳ ゴシック" panose="020B0609070205080204" pitchFamily="49" charset="-128"/>
                <a:ea typeface="ＭＳ ゴシック" panose="020B0609070205080204" pitchFamily="49" charset="-128"/>
              </a:rPr>
              <a:t>年</a:t>
            </a:r>
            <a:r>
              <a:rPr lang="en-US" altLang="ja-JP" sz="2800" b="1" dirty="0">
                <a:solidFill>
                  <a:schemeClr val="tx2"/>
                </a:solidFill>
                <a:latin typeface="ＭＳ ゴシック" panose="020B0609070205080204" pitchFamily="49" charset="-128"/>
                <a:ea typeface="ＭＳ ゴシック" panose="020B0609070205080204" pitchFamily="49" charset="-128"/>
              </a:rPr>
              <a:t>4</a:t>
            </a:r>
            <a:r>
              <a:rPr lang="ja-JP" altLang="en-US" sz="2800" b="1" dirty="0">
                <a:solidFill>
                  <a:schemeClr val="tx2"/>
                </a:solidFill>
                <a:latin typeface="ＭＳ ゴシック" panose="020B0609070205080204" pitchFamily="49" charset="-128"/>
                <a:ea typeface="ＭＳ ゴシック" panose="020B0609070205080204" pitchFamily="49" charset="-128"/>
              </a:rPr>
              <a:t>月</a:t>
            </a:r>
            <a:r>
              <a:rPr lang="en-US" altLang="ja-JP" sz="2800" b="1" dirty="0">
                <a:solidFill>
                  <a:schemeClr val="tx2"/>
                </a:solidFill>
                <a:latin typeface="ＭＳ ゴシック" panose="020B0609070205080204" pitchFamily="49" charset="-128"/>
                <a:ea typeface="ＭＳ ゴシック" panose="020B0609070205080204" pitchFamily="49" charset="-128"/>
              </a:rPr>
              <a:t>1</a:t>
            </a:r>
            <a:r>
              <a:rPr lang="ja-JP" altLang="en-US" sz="2800" b="1" dirty="0">
                <a:solidFill>
                  <a:schemeClr val="tx2"/>
                </a:solidFill>
                <a:latin typeface="ＭＳ ゴシック" panose="020B0609070205080204" pitchFamily="49" charset="-128"/>
                <a:ea typeface="ＭＳ ゴシック" panose="020B0609070205080204" pitchFamily="49" charset="-128"/>
              </a:rPr>
              <a:t>日～令和</a:t>
            </a:r>
            <a:r>
              <a:rPr lang="en-US" altLang="ja-JP" sz="2800" b="1" dirty="0">
                <a:solidFill>
                  <a:schemeClr val="tx2"/>
                </a:solidFill>
                <a:latin typeface="ＭＳ ゴシック" panose="020B0609070205080204" pitchFamily="49" charset="-128"/>
                <a:ea typeface="ＭＳ ゴシック" panose="020B0609070205080204" pitchFamily="49" charset="-128"/>
              </a:rPr>
              <a:t>6</a:t>
            </a:r>
            <a:r>
              <a:rPr lang="ja-JP" altLang="en-US" sz="2800" b="1" dirty="0">
                <a:solidFill>
                  <a:schemeClr val="tx2"/>
                </a:solidFill>
                <a:latin typeface="ＭＳ ゴシック" panose="020B0609070205080204" pitchFamily="49" charset="-128"/>
                <a:ea typeface="ＭＳ ゴシック" panose="020B0609070205080204" pitchFamily="49" charset="-128"/>
              </a:rPr>
              <a:t>年</a:t>
            </a:r>
            <a:r>
              <a:rPr lang="en-US" altLang="ja-JP" sz="2800" b="1" dirty="0">
                <a:solidFill>
                  <a:schemeClr val="tx2"/>
                </a:solidFill>
                <a:latin typeface="ＭＳ ゴシック" panose="020B0609070205080204" pitchFamily="49" charset="-128"/>
                <a:ea typeface="ＭＳ ゴシック" panose="020B0609070205080204" pitchFamily="49" charset="-128"/>
              </a:rPr>
              <a:t>3</a:t>
            </a:r>
            <a:r>
              <a:rPr lang="ja-JP" altLang="en-US" sz="2800" b="1" dirty="0">
                <a:solidFill>
                  <a:schemeClr val="tx2"/>
                </a:solidFill>
                <a:latin typeface="ＭＳ ゴシック" panose="020B0609070205080204" pitchFamily="49" charset="-128"/>
                <a:ea typeface="ＭＳ ゴシック" panose="020B0609070205080204" pitchFamily="49" charset="-128"/>
              </a:rPr>
              <a:t>月</a:t>
            </a:r>
            <a:r>
              <a:rPr lang="en-US" altLang="ja-JP" sz="2800" b="1" dirty="0">
                <a:solidFill>
                  <a:schemeClr val="tx2"/>
                </a:solidFill>
                <a:latin typeface="ＭＳ ゴシック" panose="020B0609070205080204" pitchFamily="49" charset="-128"/>
                <a:ea typeface="ＭＳ ゴシック" panose="020B0609070205080204" pitchFamily="49" charset="-128"/>
              </a:rPr>
              <a:t>31</a:t>
            </a:r>
            <a:r>
              <a:rPr lang="ja-JP" altLang="en-US" sz="2800" b="1" dirty="0">
                <a:solidFill>
                  <a:schemeClr val="tx2"/>
                </a:solidFill>
                <a:latin typeface="ＭＳ ゴシック" panose="020B0609070205080204" pitchFamily="49" charset="-128"/>
                <a:ea typeface="ＭＳ ゴシック" panose="020B0609070205080204" pitchFamily="49" charset="-128"/>
              </a:rPr>
              <a:t>日</a:t>
            </a:r>
            <a:endParaRPr lang="en-US" altLang="ja-JP" sz="2000" b="1" dirty="0">
              <a:solidFill>
                <a:schemeClr val="tx2"/>
              </a:solidFill>
              <a:latin typeface="ＭＳ ゴシック" panose="020B0609070205080204" pitchFamily="49" charset="-128"/>
              <a:ea typeface="ＭＳ ゴシック" panose="020B0609070205080204" pitchFamily="49" charset="-128"/>
            </a:endParaRPr>
          </a:p>
        </p:txBody>
      </p:sp>
      <p:sp>
        <p:nvSpPr>
          <p:cNvPr id="16388" name="Rectangle 3"/>
          <p:cNvSpPr txBox="1">
            <a:spLocks noChangeArrowheads="1"/>
          </p:cNvSpPr>
          <p:nvPr/>
        </p:nvSpPr>
        <p:spPr bwMode="auto">
          <a:xfrm>
            <a:off x="250825" y="1071563"/>
            <a:ext cx="5821363" cy="730250"/>
          </a:xfrm>
          <a:prstGeom prst="rect">
            <a:avLst/>
          </a:prstGeom>
          <a:noFill/>
          <a:ln>
            <a:noFill/>
          </a:ln>
          <a:effectLst>
            <a:outerShdw dist="107763" dir="2700000" algn="ctr" rotWithShape="0">
              <a:schemeClr val="bg2"/>
            </a:outerShdw>
          </a:effectLst>
        </p:spPr>
        <p:txBody>
          <a:bodyPr/>
          <a:lstStyle>
            <a:lvl1pPr marL="342900" indent="-342900" algn="l" eaLnBrk="0" hangingPunct="0">
              <a:spcBef>
                <a:spcPct val="20000"/>
              </a:spcBef>
              <a:buFont typeface="Arial" charset="0"/>
              <a:buChar char="•"/>
              <a:defRPr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buChar char="–"/>
              <a:defRPr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buChar char="•"/>
              <a:defRPr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9pPr>
          </a:lstStyle>
          <a:p>
            <a:pPr eaLnBrk="1" hangingPunct="1">
              <a:lnSpc>
                <a:spcPct val="90000"/>
              </a:lnSpc>
              <a:buClr>
                <a:schemeClr val="accent1"/>
              </a:buClr>
              <a:buSzPct val="75000"/>
              <a:buFont typeface="Wingdings" pitchFamily="2" charset="2"/>
              <a:buNone/>
              <a:defRPr/>
            </a:pPr>
            <a:r>
              <a:rPr kumimoji="0" lang="en-US" altLang="ja-JP" sz="4000" dirty="0">
                <a:solidFill>
                  <a:srgbClr val="00B0F0"/>
                </a:solidFill>
                <a:latin typeface="ＭＳ ゴシック" pitchFamily="49" charset="-128"/>
                <a:ea typeface="ＭＳ ゴシック" pitchFamily="49" charset="-128"/>
              </a:rPr>
              <a:t>	</a:t>
            </a:r>
            <a:r>
              <a:rPr kumimoji="0" lang="ja-JP" altLang="en-US" sz="4000" dirty="0">
                <a:solidFill>
                  <a:srgbClr val="00B0F0"/>
                </a:solidFill>
                <a:latin typeface="ＭＳ ゴシック" pitchFamily="49" charset="-128"/>
                <a:ea typeface="ＭＳ ゴシック" pitchFamily="49" charset="-128"/>
              </a:rPr>
              <a:t>令和</a:t>
            </a:r>
            <a:r>
              <a:rPr kumimoji="0" lang="en-US" altLang="ja-JP" sz="4000" dirty="0">
                <a:solidFill>
                  <a:srgbClr val="00B0F0"/>
                </a:solidFill>
                <a:latin typeface="ＭＳ ゴシック" pitchFamily="49" charset="-128"/>
                <a:ea typeface="ＭＳ ゴシック" pitchFamily="49" charset="-128"/>
              </a:rPr>
              <a:t>5</a:t>
            </a:r>
            <a:r>
              <a:rPr kumimoji="0" lang="ja-JP" altLang="en-US" sz="4000" dirty="0">
                <a:solidFill>
                  <a:srgbClr val="00B0F0"/>
                </a:solidFill>
                <a:latin typeface="ＭＳ ゴシック" pitchFamily="49" charset="-128"/>
                <a:ea typeface="ＭＳ ゴシック" pitchFamily="49" charset="-128"/>
              </a:rPr>
              <a:t>年度　会計報告</a:t>
            </a:r>
            <a:endParaRPr kumimoji="0" lang="ja-JP" altLang="en-US" sz="3600" dirty="0">
              <a:solidFill>
                <a:srgbClr val="00B0F0"/>
              </a:solidFill>
              <a:latin typeface="ＭＳ ゴシック" pitchFamily="49" charset="-128"/>
              <a:ea typeface="ＭＳ ゴシック" pitchFamily="49" charset="-128"/>
            </a:endParaRPr>
          </a:p>
          <a:p>
            <a:pPr eaLnBrk="1" hangingPunct="1">
              <a:buClr>
                <a:schemeClr val="accent1"/>
              </a:buClr>
              <a:buSzPct val="75000"/>
              <a:buFont typeface="Wingdings" pitchFamily="2" charset="2"/>
              <a:buNone/>
              <a:defRPr/>
            </a:pPr>
            <a:r>
              <a:rPr kumimoji="0" lang="ja-JP" altLang="en-US" sz="2400" dirty="0">
                <a:solidFill>
                  <a:srgbClr val="00B0F0"/>
                </a:solidFill>
                <a:latin typeface="ＭＳ ゴシック" pitchFamily="49" charset="-128"/>
                <a:ea typeface="ＭＳ ゴシック" pitchFamily="49" charset="-128"/>
              </a:rPr>
              <a:t>			</a:t>
            </a:r>
            <a:endParaRPr kumimoji="0" lang="ja-JP" altLang="en-US" sz="2000" dirty="0">
              <a:solidFill>
                <a:srgbClr val="00B0F0"/>
              </a:solidFill>
              <a:latin typeface="ＭＳ ゴシック" pitchFamily="49" charset="-128"/>
              <a:ea typeface="ＭＳ ゴシック" pitchFamily="49" charset="-128"/>
            </a:endParaRPr>
          </a:p>
          <a:p>
            <a:pPr eaLnBrk="1" hangingPunct="1">
              <a:lnSpc>
                <a:spcPct val="90000"/>
              </a:lnSpc>
              <a:buClr>
                <a:schemeClr val="accent1"/>
              </a:buClr>
              <a:buSzPct val="75000"/>
              <a:buFont typeface="Wingdings" pitchFamily="2" charset="2"/>
              <a:buNone/>
              <a:defRPr/>
            </a:pPr>
            <a:endParaRPr kumimoji="0" lang="en-US" altLang="ja-JP" sz="2000" dirty="0">
              <a:solidFill>
                <a:srgbClr val="00B0F0"/>
              </a:solidFill>
              <a:latin typeface="ＭＳ ゴシック" pitchFamily="49" charset="-128"/>
              <a:ea typeface="ＭＳ ゴシック" pitchFamily="49"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sz="half" idx="4294967295"/>
          </p:nvPr>
        </p:nvSpPr>
        <p:spPr>
          <a:xfrm>
            <a:off x="214313" y="214313"/>
            <a:ext cx="1785937" cy="500062"/>
          </a:xfrm>
          <a:effectLst>
            <a:outerShdw dist="107763" dir="2700000" algn="ctr" rotWithShape="0">
              <a:schemeClr val="bg2"/>
            </a:outerShdw>
          </a:effectLst>
        </p:spPr>
        <p:txBody>
          <a:bodyPr/>
          <a:lstStyle/>
          <a:p>
            <a:pPr eaLnBrk="1" hangingPunct="1">
              <a:lnSpc>
                <a:spcPct val="90000"/>
              </a:lnSpc>
              <a:buFont typeface="Wingdings" pitchFamily="2" charset="2"/>
              <a:buNone/>
              <a:defRPr/>
            </a:pPr>
            <a:r>
              <a:rPr lang="ja-JP" altLang="en-US" sz="2800" b="1">
                <a:solidFill>
                  <a:schemeClr val="tx2"/>
                </a:solidFill>
                <a:effectLst>
                  <a:outerShdw blurRad="38100" dist="38100" dir="2700000" algn="tl">
                    <a:srgbClr val="C0C0C0"/>
                  </a:outerShdw>
                </a:effectLst>
                <a:latin typeface="ＭＳ Ｐゴシック" pitchFamily="50" charset="-128"/>
              </a:rPr>
              <a:t>収入の部　　　　　　　　　　　　　　　　　　　　　　</a:t>
            </a:r>
          </a:p>
          <a:p>
            <a:pPr eaLnBrk="1" hangingPunct="1">
              <a:lnSpc>
                <a:spcPct val="90000"/>
              </a:lnSpc>
              <a:buFont typeface="Wingdings" pitchFamily="2" charset="2"/>
              <a:buNone/>
              <a:defRPr/>
            </a:pPr>
            <a:endParaRPr lang="ja-JP" altLang="en-US" sz="2800" b="1">
              <a:solidFill>
                <a:schemeClr val="tx2"/>
              </a:solidFill>
              <a:effectLst>
                <a:outerShdw blurRad="38100" dist="38100" dir="2700000" algn="tl">
                  <a:srgbClr val="C0C0C0"/>
                </a:outerShdw>
              </a:effectLst>
              <a:latin typeface="ＭＳ Ｐゴシック" pitchFamily="50" charset="-128"/>
            </a:endParaRPr>
          </a:p>
          <a:p>
            <a:pPr eaLnBrk="1" hangingPunct="1">
              <a:lnSpc>
                <a:spcPct val="90000"/>
              </a:lnSpc>
              <a:buFont typeface="Wingdings" pitchFamily="2" charset="2"/>
              <a:buNone/>
              <a:defRPr/>
            </a:pPr>
            <a:endParaRPr lang="ja-JP" altLang="en-US" sz="2800" b="1">
              <a:solidFill>
                <a:schemeClr val="tx2"/>
              </a:solidFill>
              <a:effectLst>
                <a:outerShdw blurRad="38100" dist="38100" dir="2700000" algn="tl">
                  <a:srgbClr val="C0C0C0"/>
                </a:outerShdw>
              </a:effectLst>
              <a:latin typeface="ＭＳ Ｐゴシック" pitchFamily="50" charset="-128"/>
            </a:endParaRPr>
          </a:p>
          <a:p>
            <a:pPr eaLnBrk="1" hangingPunct="1">
              <a:lnSpc>
                <a:spcPct val="90000"/>
              </a:lnSpc>
              <a:buFont typeface="Wingdings" pitchFamily="2" charset="2"/>
              <a:buNone/>
              <a:defRPr/>
            </a:pPr>
            <a:endParaRPr lang="ja-JP" altLang="en-US" sz="2800" b="1">
              <a:solidFill>
                <a:schemeClr val="tx2"/>
              </a:solidFill>
              <a:effectLst>
                <a:outerShdw blurRad="38100" dist="38100" dir="2700000" algn="tl">
                  <a:srgbClr val="C0C0C0"/>
                </a:outerShdw>
              </a:effectLst>
              <a:latin typeface="ＭＳ Ｐゴシック" pitchFamily="50" charset="-128"/>
            </a:endParaRPr>
          </a:p>
          <a:p>
            <a:pPr eaLnBrk="1" hangingPunct="1">
              <a:lnSpc>
                <a:spcPct val="90000"/>
              </a:lnSpc>
              <a:buFont typeface="Wingdings" pitchFamily="2" charset="2"/>
              <a:buNone/>
              <a:defRPr/>
            </a:pPr>
            <a:endParaRPr lang="ja-JP" altLang="en-US" sz="2800" b="1">
              <a:solidFill>
                <a:schemeClr val="tx2"/>
              </a:solidFill>
              <a:effectLst>
                <a:outerShdw blurRad="38100" dist="38100" dir="2700000" algn="tl">
                  <a:srgbClr val="C0C0C0"/>
                </a:outerShdw>
              </a:effectLst>
              <a:latin typeface="ＭＳ Ｐゴシック" pitchFamily="50" charset="-128"/>
            </a:endParaRPr>
          </a:p>
          <a:p>
            <a:pPr eaLnBrk="1" hangingPunct="1">
              <a:lnSpc>
                <a:spcPct val="90000"/>
              </a:lnSpc>
              <a:buFont typeface="Wingdings" pitchFamily="2" charset="2"/>
              <a:buNone/>
              <a:defRPr/>
            </a:pPr>
            <a:endParaRPr lang="ja-JP" altLang="en-US" sz="2800" b="1">
              <a:solidFill>
                <a:schemeClr val="tx2"/>
              </a:solidFill>
              <a:effectLst>
                <a:outerShdw blurRad="38100" dist="38100" dir="2700000" algn="tl">
                  <a:srgbClr val="C0C0C0"/>
                </a:outerShdw>
              </a:effectLst>
              <a:latin typeface="ＭＳ Ｐゴシック" pitchFamily="50" charset="-128"/>
            </a:endParaRPr>
          </a:p>
          <a:p>
            <a:pPr eaLnBrk="1" hangingPunct="1">
              <a:lnSpc>
                <a:spcPct val="90000"/>
              </a:lnSpc>
              <a:buFont typeface="Wingdings" pitchFamily="2" charset="2"/>
              <a:buNone/>
              <a:defRPr/>
            </a:pPr>
            <a:endParaRPr lang="ja-JP" altLang="en-US" sz="2800" b="1">
              <a:solidFill>
                <a:schemeClr val="tx2"/>
              </a:solidFill>
              <a:effectLst>
                <a:outerShdw blurRad="38100" dist="38100" dir="2700000" algn="tl">
                  <a:srgbClr val="C0C0C0"/>
                </a:outerShdw>
              </a:effectLst>
              <a:latin typeface="ＭＳ Ｐゴシック" pitchFamily="50" charset="-128"/>
            </a:endParaRPr>
          </a:p>
          <a:p>
            <a:pPr eaLnBrk="1" hangingPunct="1">
              <a:lnSpc>
                <a:spcPct val="90000"/>
              </a:lnSpc>
              <a:buFont typeface="Wingdings" pitchFamily="2" charset="2"/>
              <a:buNone/>
              <a:defRPr/>
            </a:pPr>
            <a:endParaRPr lang="ja-JP" altLang="en-US" sz="2800" b="1">
              <a:solidFill>
                <a:schemeClr val="tx2"/>
              </a:solidFill>
              <a:effectLst>
                <a:outerShdw blurRad="38100" dist="38100" dir="2700000" algn="tl">
                  <a:srgbClr val="C0C0C0"/>
                </a:outerShdw>
              </a:effectLst>
              <a:latin typeface="ＭＳ Ｐゴシック" pitchFamily="50" charset="-128"/>
            </a:endParaRPr>
          </a:p>
          <a:p>
            <a:pPr eaLnBrk="1" hangingPunct="1">
              <a:lnSpc>
                <a:spcPct val="90000"/>
              </a:lnSpc>
              <a:buFont typeface="Wingdings" pitchFamily="2" charset="2"/>
              <a:buNone/>
              <a:defRPr/>
            </a:pPr>
            <a:endParaRPr lang="ja-JP" altLang="en-US" sz="2800" b="1">
              <a:solidFill>
                <a:schemeClr val="tx2"/>
              </a:solidFill>
              <a:effectLst>
                <a:outerShdw blurRad="38100" dist="38100" dir="2700000" algn="tl">
                  <a:srgbClr val="C0C0C0"/>
                </a:outerShdw>
              </a:effectLst>
              <a:latin typeface="ＭＳ Ｐゴシック" pitchFamily="50" charset="-128"/>
            </a:endParaRPr>
          </a:p>
          <a:p>
            <a:pPr eaLnBrk="1" hangingPunct="1">
              <a:lnSpc>
                <a:spcPct val="90000"/>
              </a:lnSpc>
              <a:buFont typeface="Wingdings" pitchFamily="2" charset="2"/>
              <a:buNone/>
              <a:defRPr/>
            </a:pPr>
            <a:endParaRPr lang="ja-JP" altLang="en-US" sz="2800" b="1">
              <a:solidFill>
                <a:schemeClr val="tx2"/>
              </a:solidFill>
              <a:effectLst>
                <a:outerShdw blurRad="38100" dist="38100" dir="2700000" algn="tl">
                  <a:srgbClr val="C0C0C0"/>
                </a:outerShdw>
              </a:effectLst>
              <a:latin typeface="ＭＳ Ｐゴシック" pitchFamily="50" charset="-128"/>
            </a:endParaRPr>
          </a:p>
          <a:p>
            <a:pPr eaLnBrk="1" hangingPunct="1">
              <a:lnSpc>
                <a:spcPct val="90000"/>
              </a:lnSpc>
              <a:buFont typeface="Wingdings" pitchFamily="2" charset="2"/>
              <a:buNone/>
              <a:defRPr/>
            </a:pPr>
            <a:endParaRPr lang="ja-JP" altLang="en-US" sz="2800" b="1">
              <a:solidFill>
                <a:schemeClr val="tx2"/>
              </a:solidFill>
              <a:effectLst>
                <a:outerShdw blurRad="38100" dist="38100" dir="2700000" algn="tl">
                  <a:srgbClr val="C0C0C0"/>
                </a:outerShdw>
              </a:effectLst>
              <a:latin typeface="ＭＳ Ｐゴシック" pitchFamily="50" charset="-128"/>
            </a:endParaRPr>
          </a:p>
          <a:p>
            <a:pPr eaLnBrk="1" hangingPunct="1">
              <a:lnSpc>
                <a:spcPct val="90000"/>
              </a:lnSpc>
              <a:buFont typeface="Wingdings" pitchFamily="2" charset="2"/>
              <a:buNone/>
              <a:defRPr/>
            </a:pPr>
            <a:r>
              <a:rPr lang="ja-JP" altLang="en-US" sz="2800" b="1">
                <a:solidFill>
                  <a:schemeClr val="tx2"/>
                </a:solidFill>
                <a:effectLst>
                  <a:outerShdw blurRad="38100" dist="38100" dir="2700000" algn="tl">
                    <a:srgbClr val="C0C0C0"/>
                  </a:outerShdw>
                </a:effectLst>
                <a:latin typeface="ＭＳ Ｐゴシック" pitchFamily="50" charset="-128"/>
              </a:rPr>
              <a:t>　　　　　　　　　　　　　　　　　　</a:t>
            </a:r>
          </a:p>
        </p:txBody>
      </p:sp>
      <p:graphicFrame>
        <p:nvGraphicFramePr>
          <p:cNvPr id="18435" name="Group 3"/>
          <p:cNvGraphicFramePr>
            <a:graphicFrameLocks noGrp="1"/>
          </p:cNvGraphicFramePr>
          <p:nvPr>
            <p:extLst>
              <p:ext uri="{D42A27DB-BD31-4B8C-83A1-F6EECF244321}">
                <p14:modId xmlns:p14="http://schemas.microsoft.com/office/powerpoint/2010/main" val="1481005047"/>
              </p:ext>
            </p:extLst>
          </p:nvPr>
        </p:nvGraphicFramePr>
        <p:xfrm>
          <a:off x="179512" y="1121702"/>
          <a:ext cx="8858250" cy="4467538"/>
        </p:xfrm>
        <a:graphic>
          <a:graphicData uri="http://schemas.openxmlformats.org/drawingml/2006/table">
            <a:tbl>
              <a:tblPr/>
              <a:tblGrid>
                <a:gridCol w="1049338">
                  <a:extLst>
                    <a:ext uri="{9D8B030D-6E8A-4147-A177-3AD203B41FA5}">
                      <a16:colId xmlns:a16="http://schemas.microsoft.com/office/drawing/2014/main" val="20000"/>
                    </a:ext>
                  </a:extLst>
                </a:gridCol>
                <a:gridCol w="1062037">
                  <a:extLst>
                    <a:ext uri="{9D8B030D-6E8A-4147-A177-3AD203B41FA5}">
                      <a16:colId xmlns:a16="http://schemas.microsoft.com/office/drawing/2014/main" val="20001"/>
                    </a:ext>
                  </a:extLst>
                </a:gridCol>
                <a:gridCol w="1489075">
                  <a:extLst>
                    <a:ext uri="{9D8B030D-6E8A-4147-A177-3AD203B41FA5}">
                      <a16:colId xmlns:a16="http://schemas.microsoft.com/office/drawing/2014/main" val="20002"/>
                    </a:ext>
                  </a:extLst>
                </a:gridCol>
                <a:gridCol w="1260475">
                  <a:extLst>
                    <a:ext uri="{9D8B030D-6E8A-4147-A177-3AD203B41FA5}">
                      <a16:colId xmlns:a16="http://schemas.microsoft.com/office/drawing/2014/main" val="20003"/>
                    </a:ext>
                  </a:extLst>
                </a:gridCol>
                <a:gridCol w="1162050">
                  <a:extLst>
                    <a:ext uri="{9D8B030D-6E8A-4147-A177-3AD203B41FA5}">
                      <a16:colId xmlns:a16="http://schemas.microsoft.com/office/drawing/2014/main" val="20004"/>
                    </a:ext>
                  </a:extLst>
                </a:gridCol>
                <a:gridCol w="1276350">
                  <a:extLst>
                    <a:ext uri="{9D8B030D-6E8A-4147-A177-3AD203B41FA5}">
                      <a16:colId xmlns:a16="http://schemas.microsoft.com/office/drawing/2014/main" val="20005"/>
                    </a:ext>
                  </a:extLst>
                </a:gridCol>
                <a:gridCol w="1558925">
                  <a:extLst>
                    <a:ext uri="{9D8B030D-6E8A-4147-A177-3AD203B41FA5}">
                      <a16:colId xmlns:a16="http://schemas.microsoft.com/office/drawing/2014/main" val="20006"/>
                    </a:ext>
                  </a:extLst>
                </a:gridCol>
              </a:tblGrid>
              <a:tr h="357188">
                <a:tc gridSpan="7">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▲印予算対減（単位：円）</a:t>
                      </a:r>
                    </a:p>
                  </a:txBody>
                  <a:tcPr marT="45717" marB="45717"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57188">
                <a:tc gridSpan="3">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勘定科目</a:t>
                      </a: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予算額</a:t>
                      </a: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決算額</a:t>
                      </a: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対予算</a:t>
                      </a:r>
                      <a:endParaRPr kumimoji="0" lang="en-US" altLang="ja-JP"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（差引）</a:t>
                      </a:r>
                      <a:endParaRPr kumimoji="0" lang="en-US" altLang="ja-JP"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endParaRP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備考</a:t>
                      </a: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334963">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大科目</a:t>
                      </a: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中科目</a:t>
                      </a: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小科目</a:t>
                      </a: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4730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会費収入</a:t>
                      </a: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会員会費</a:t>
                      </a: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endParaRP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850,000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764,708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ja-JP" altLang="en-US" b="1">
                          <a:solidFill>
                            <a:schemeClr val="tx2"/>
                          </a:solidFill>
                          <a:effectLst/>
                          <a:latin typeface="ＭＳ Ｐゴシック" panose="020B0600070205080204" pitchFamily="50" charset="-128"/>
                          <a:ea typeface="ＭＳ Ｐゴシック" panose="020B0600070205080204" pitchFamily="50" charset="-128"/>
                        </a:rPr>
                        <a:t>▲ </a:t>
                      </a:r>
                      <a:r>
                        <a:rPr lang="en-US" altLang="ja-JP" b="1">
                          <a:solidFill>
                            <a:schemeClr val="tx2"/>
                          </a:solidFill>
                          <a:effectLst/>
                          <a:latin typeface="ＭＳ Ｐゴシック" panose="020B0600070205080204" pitchFamily="50" charset="-128"/>
                          <a:ea typeface="ＭＳ Ｐゴシック" panose="020B0600070205080204" pitchFamily="50" charset="-128"/>
                        </a:rPr>
                        <a:t>85,292</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endParaRP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579438">
                <a:tc rowSpan="4">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事業収入</a:t>
                      </a:r>
                    </a:p>
                  </a:txBody>
                  <a:tcPr marT="45717" marB="45717" vert="eaVert"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行事収入</a:t>
                      </a: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endParaRP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50,000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73,781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23,781</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会場整理費</a:t>
                      </a:r>
                      <a:endParaRPr kumimoji="0" lang="en-US" altLang="ja-JP"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endParaRP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懇親会費等</a:t>
                      </a: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4"/>
                  </a:ext>
                </a:extLst>
              </a:tr>
              <a:tr h="473075">
                <a:tc vMerge="1">
                  <a:txBody>
                    <a:bodyPr/>
                    <a:lstStyle/>
                    <a:p>
                      <a:endParaRPr kumimoji="1" lang="ja-JP" altLang="en-US"/>
                    </a:p>
                  </a:txBody>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広告費</a:t>
                      </a: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会費広告費</a:t>
                      </a: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330,000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420,000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90,000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endParaRP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5"/>
                  </a:ext>
                </a:extLst>
              </a:tr>
              <a:tr h="473075">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バナー広告費</a:t>
                      </a: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年契約</a:t>
                      </a: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6"/>
                  </a:ext>
                </a:extLst>
              </a:tr>
              <a:tr h="473075">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諸収入</a:t>
                      </a: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endParaRP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寄付等</a:t>
                      </a: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7"/>
                  </a:ext>
                </a:extLst>
              </a:tr>
              <a:tr h="47307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雑収入</a:t>
                      </a: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その他</a:t>
                      </a: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endParaRP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17,430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17,430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郵便局利子等</a:t>
                      </a: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8"/>
                  </a:ext>
                </a:extLst>
              </a:tr>
              <a:tr h="473075">
                <a:tc gridSpan="3">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20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当期収入合計</a:t>
                      </a: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1,240,000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1,285,919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45,919</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endParaRPr>
                    </a:p>
                  </a:txBody>
                  <a:tcPr marT="45717" marB="45717"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9"/>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458" name="Group 2"/>
          <p:cNvGraphicFramePr>
            <a:graphicFrameLocks noGrp="1"/>
          </p:cNvGraphicFramePr>
          <p:nvPr>
            <p:extLst>
              <p:ext uri="{D42A27DB-BD31-4B8C-83A1-F6EECF244321}">
                <p14:modId xmlns:p14="http://schemas.microsoft.com/office/powerpoint/2010/main" val="1758183881"/>
              </p:ext>
            </p:extLst>
          </p:nvPr>
        </p:nvGraphicFramePr>
        <p:xfrm>
          <a:off x="144463" y="800100"/>
          <a:ext cx="8928100" cy="5632754"/>
        </p:xfrm>
        <a:graphic>
          <a:graphicData uri="http://schemas.openxmlformats.org/drawingml/2006/table">
            <a:tbl>
              <a:tblPr/>
              <a:tblGrid>
                <a:gridCol w="871537">
                  <a:extLst>
                    <a:ext uri="{9D8B030D-6E8A-4147-A177-3AD203B41FA5}">
                      <a16:colId xmlns:a16="http://schemas.microsoft.com/office/drawing/2014/main" val="20000"/>
                    </a:ext>
                  </a:extLst>
                </a:gridCol>
                <a:gridCol w="1233488">
                  <a:extLst>
                    <a:ext uri="{9D8B030D-6E8A-4147-A177-3AD203B41FA5}">
                      <a16:colId xmlns:a16="http://schemas.microsoft.com/office/drawing/2014/main" val="20001"/>
                    </a:ext>
                  </a:extLst>
                </a:gridCol>
                <a:gridCol w="1306512">
                  <a:extLst>
                    <a:ext uri="{9D8B030D-6E8A-4147-A177-3AD203B41FA5}">
                      <a16:colId xmlns:a16="http://schemas.microsoft.com/office/drawing/2014/main" val="20002"/>
                    </a:ext>
                  </a:extLst>
                </a:gridCol>
                <a:gridCol w="1257300">
                  <a:extLst>
                    <a:ext uri="{9D8B030D-6E8A-4147-A177-3AD203B41FA5}">
                      <a16:colId xmlns:a16="http://schemas.microsoft.com/office/drawing/2014/main" val="20003"/>
                    </a:ext>
                  </a:extLst>
                </a:gridCol>
                <a:gridCol w="1258888">
                  <a:extLst>
                    <a:ext uri="{9D8B030D-6E8A-4147-A177-3AD203B41FA5}">
                      <a16:colId xmlns:a16="http://schemas.microsoft.com/office/drawing/2014/main" val="20004"/>
                    </a:ext>
                  </a:extLst>
                </a:gridCol>
                <a:gridCol w="1257300">
                  <a:extLst>
                    <a:ext uri="{9D8B030D-6E8A-4147-A177-3AD203B41FA5}">
                      <a16:colId xmlns:a16="http://schemas.microsoft.com/office/drawing/2014/main" val="20005"/>
                    </a:ext>
                  </a:extLst>
                </a:gridCol>
                <a:gridCol w="1743075">
                  <a:extLst>
                    <a:ext uri="{9D8B030D-6E8A-4147-A177-3AD203B41FA5}">
                      <a16:colId xmlns:a16="http://schemas.microsoft.com/office/drawing/2014/main" val="20006"/>
                    </a:ext>
                  </a:extLst>
                </a:gridCol>
              </a:tblGrid>
              <a:tr h="357188">
                <a:tc gridSpan="7">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▲印予算対減（単位：円）</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34963">
                <a:tc gridSpan="3">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勘定科目</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予算額</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決算額</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対予算</a:t>
                      </a:r>
                      <a:endParaRPr kumimoji="0" lang="en-US" altLang="ja-JP"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（差引）</a:t>
                      </a:r>
                      <a:endParaRPr kumimoji="0" lang="en-US" altLang="ja-JP"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endParaRP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備考</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336550">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大科目</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中科目</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小科目</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419100">
                <a:tc rowSpan="11">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事業費</a:t>
                      </a:r>
                    </a:p>
                  </a:txBody>
                  <a:tcPr marT="45713" marB="45713" vert="eaVert"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学院関連費</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会議交通費</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2,000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ja-JP" altLang="en-US" b="1">
                          <a:solidFill>
                            <a:schemeClr val="tx2"/>
                          </a:solidFill>
                          <a:effectLst/>
                          <a:latin typeface="ＭＳ Ｐゴシック" panose="020B0600070205080204" pitchFamily="50" charset="-128"/>
                          <a:ea typeface="ＭＳ Ｐゴシック" panose="020B0600070205080204" pitchFamily="50" charset="-128"/>
                        </a:rPr>
                        <a:t>▲ </a:t>
                      </a:r>
                      <a:r>
                        <a:rPr lang="en-US" altLang="ja-JP" b="1">
                          <a:solidFill>
                            <a:schemeClr val="tx2"/>
                          </a:solidFill>
                          <a:effectLst/>
                          <a:latin typeface="ＭＳ Ｐゴシック" panose="020B0600070205080204" pitchFamily="50" charset="-128"/>
                          <a:ea typeface="ＭＳ Ｐゴシック" panose="020B0600070205080204" pitchFamily="50" charset="-128"/>
                        </a:rPr>
                        <a:t>2,000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endParaRP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4191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行事運営費</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100,000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21,230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ja-JP" altLang="en-US" b="1">
                          <a:solidFill>
                            <a:schemeClr val="tx2"/>
                          </a:solidFill>
                          <a:effectLst/>
                          <a:latin typeface="ＭＳ Ｐゴシック" panose="020B0600070205080204" pitchFamily="50" charset="-128"/>
                          <a:ea typeface="ＭＳ Ｐゴシック" panose="020B0600070205080204" pitchFamily="50" charset="-128"/>
                        </a:rPr>
                        <a:t>▲ </a:t>
                      </a:r>
                      <a:r>
                        <a:rPr lang="en-US" altLang="ja-JP" b="1">
                          <a:solidFill>
                            <a:schemeClr val="tx2"/>
                          </a:solidFill>
                          <a:effectLst/>
                          <a:latin typeface="ＭＳ Ｐゴシック" panose="020B0600070205080204" pitchFamily="50" charset="-128"/>
                          <a:ea typeface="ＭＳ Ｐゴシック" panose="020B0600070205080204" pitchFamily="50" charset="-128"/>
                        </a:rPr>
                        <a:t>78,770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入学・卒業行事等</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4"/>
                  </a:ext>
                </a:extLst>
              </a:tr>
              <a:tr h="419100">
                <a:tc vMerge="1">
                  <a:txBody>
                    <a:bodyPr/>
                    <a:lstStyle/>
                    <a:p>
                      <a:endParaRPr kumimoji="1" lang="ja-JP" altLang="en-US"/>
                    </a:p>
                  </a:txBody>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学術部</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会議交通費</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8,000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ja-JP" altLang="en-US" b="1">
                          <a:solidFill>
                            <a:schemeClr val="tx2"/>
                          </a:solidFill>
                          <a:effectLst/>
                          <a:latin typeface="ＭＳ Ｐゴシック" panose="020B0600070205080204" pitchFamily="50" charset="-128"/>
                          <a:ea typeface="ＭＳ Ｐゴシック" panose="020B0600070205080204" pitchFamily="50" charset="-128"/>
                        </a:rPr>
                        <a:t>▲ </a:t>
                      </a:r>
                      <a:r>
                        <a:rPr lang="en-US" altLang="ja-JP" b="1">
                          <a:solidFill>
                            <a:schemeClr val="tx2"/>
                          </a:solidFill>
                          <a:effectLst/>
                          <a:latin typeface="ＭＳ Ｐゴシック" panose="020B0600070205080204" pitchFamily="50" charset="-128"/>
                          <a:ea typeface="ＭＳ Ｐゴシック" panose="020B0600070205080204" pitchFamily="50" charset="-128"/>
                        </a:rPr>
                        <a:t>8,000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endParaRP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5"/>
                  </a:ext>
                </a:extLst>
              </a:tr>
              <a:tr h="4191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行事運営費</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20,000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30,220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10,220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講演会、</a:t>
                      </a:r>
                      <a:r>
                        <a:rPr kumimoji="0" lang="en-US" altLang="ja-JP"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FS</a:t>
                      </a: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等</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6"/>
                  </a:ext>
                </a:extLst>
              </a:tr>
              <a:tr h="412750">
                <a:tc vMerge="1">
                  <a:txBody>
                    <a:bodyPr/>
                    <a:lstStyle/>
                    <a:p>
                      <a:endParaRPr kumimoji="1" lang="ja-JP" altLang="en-US"/>
                    </a:p>
                  </a:txBody>
                  <a:tcPr/>
                </a:tc>
                <a:tc rowSpan="3">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広報部</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会議交通費</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6,000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ja-JP" altLang="en-US" b="1">
                          <a:solidFill>
                            <a:schemeClr val="tx2"/>
                          </a:solidFill>
                          <a:effectLst/>
                          <a:latin typeface="ＭＳ Ｐゴシック" panose="020B0600070205080204" pitchFamily="50" charset="-128"/>
                          <a:ea typeface="ＭＳ Ｐゴシック" panose="020B0600070205080204" pitchFamily="50" charset="-128"/>
                        </a:rPr>
                        <a:t>▲ </a:t>
                      </a:r>
                      <a:r>
                        <a:rPr lang="en-US" altLang="ja-JP" b="1">
                          <a:solidFill>
                            <a:schemeClr val="tx2"/>
                          </a:solidFill>
                          <a:effectLst/>
                          <a:latin typeface="ＭＳ Ｐゴシック" panose="020B0600070205080204" pitchFamily="50" charset="-128"/>
                          <a:ea typeface="ＭＳ Ｐゴシック" panose="020B0600070205080204" pitchFamily="50" charset="-128"/>
                        </a:rPr>
                        <a:t>6,000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endParaRP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7"/>
                  </a:ext>
                </a:extLst>
              </a:tr>
              <a:tr h="4191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会報発刊費</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400,000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376,541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ja-JP" altLang="en-US" b="1">
                          <a:solidFill>
                            <a:schemeClr val="tx2"/>
                          </a:solidFill>
                          <a:effectLst/>
                          <a:latin typeface="ＭＳ Ｐゴシック" panose="020B0600070205080204" pitchFamily="50" charset="-128"/>
                          <a:ea typeface="ＭＳ Ｐゴシック" panose="020B0600070205080204" pitchFamily="50" charset="-128"/>
                        </a:rPr>
                        <a:t>▲ </a:t>
                      </a:r>
                      <a:r>
                        <a:rPr lang="en-US" altLang="ja-JP" b="1">
                          <a:solidFill>
                            <a:schemeClr val="tx2"/>
                          </a:solidFill>
                          <a:effectLst/>
                          <a:latin typeface="ＭＳ Ｐゴシック" panose="020B0600070205080204" pitchFamily="50" charset="-128"/>
                          <a:ea typeface="ＭＳ Ｐゴシック" panose="020B0600070205080204" pitchFamily="50" charset="-128"/>
                        </a:rPr>
                        <a:t>23,459</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印刷代・取材費等</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8"/>
                  </a:ext>
                </a:extLst>
              </a:tr>
              <a:tr h="4191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行事運営費</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9,046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ja-JP" altLang="en-US" b="1">
                          <a:solidFill>
                            <a:schemeClr val="tx2"/>
                          </a:solidFill>
                          <a:effectLst/>
                          <a:latin typeface="ＭＳ Ｐゴシック" panose="020B0600070205080204" pitchFamily="50" charset="-128"/>
                          <a:ea typeface="ＭＳ Ｐゴシック" panose="020B0600070205080204" pitchFamily="50" charset="-128"/>
                        </a:rPr>
                        <a:t>▲ </a:t>
                      </a:r>
                      <a:r>
                        <a:rPr lang="en-US" altLang="ja-JP" b="1">
                          <a:solidFill>
                            <a:schemeClr val="tx2"/>
                          </a:solidFill>
                          <a:effectLst/>
                          <a:latin typeface="ＭＳ Ｐゴシック" panose="020B0600070205080204" pitchFamily="50" charset="-128"/>
                          <a:ea typeface="ＭＳ Ｐゴシック" panose="020B0600070205080204" pitchFamily="50" charset="-128"/>
                        </a:rPr>
                        <a:t>954</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ﾎｰﾑﾍﾟｰｼﾞ運営等</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9"/>
                  </a:ext>
                </a:extLst>
              </a:tr>
              <a:tr h="419100">
                <a:tc vMerge="1">
                  <a:txBody>
                    <a:bodyPr/>
                    <a:lstStyle/>
                    <a:p>
                      <a:endParaRPr kumimoji="1" lang="ja-JP" altLang="en-US"/>
                    </a:p>
                  </a:txBody>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福利厚生部</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会議交通費</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8,000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ja-JP" altLang="en-US" b="1">
                          <a:solidFill>
                            <a:schemeClr val="tx2"/>
                          </a:solidFill>
                          <a:effectLst/>
                          <a:latin typeface="ＭＳ Ｐゴシック" panose="020B0600070205080204" pitchFamily="50" charset="-128"/>
                          <a:ea typeface="ＭＳ Ｐゴシック" panose="020B0600070205080204" pitchFamily="50" charset="-128"/>
                        </a:rPr>
                        <a:t>▲ </a:t>
                      </a:r>
                      <a:r>
                        <a:rPr lang="en-US" altLang="ja-JP" b="1">
                          <a:solidFill>
                            <a:schemeClr val="tx2"/>
                          </a:solidFill>
                          <a:effectLst/>
                          <a:latin typeface="ＭＳ Ｐゴシック" panose="020B0600070205080204" pitchFamily="50" charset="-128"/>
                          <a:ea typeface="ＭＳ Ｐゴシック" panose="020B0600070205080204" pitchFamily="50" charset="-128"/>
                        </a:rPr>
                        <a:t>8,000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endParaRP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0"/>
                  </a:ext>
                </a:extLst>
              </a:tr>
              <a:tr h="4191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行事運営費</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5,000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ja-JP" altLang="en-US" b="1">
                          <a:solidFill>
                            <a:schemeClr val="tx2"/>
                          </a:solidFill>
                          <a:effectLst/>
                          <a:latin typeface="ＭＳ Ｐゴシック" panose="020B0600070205080204" pitchFamily="50" charset="-128"/>
                          <a:ea typeface="ＭＳ Ｐゴシック" panose="020B0600070205080204" pitchFamily="50" charset="-128"/>
                        </a:rPr>
                        <a:t>▲ </a:t>
                      </a:r>
                      <a:r>
                        <a:rPr lang="en-US" altLang="ja-JP" b="1">
                          <a:solidFill>
                            <a:schemeClr val="tx2"/>
                          </a:solidFill>
                          <a:effectLst/>
                          <a:latin typeface="ＭＳ Ｐゴシック" panose="020B0600070205080204" pitchFamily="50" charset="-128"/>
                          <a:ea typeface="ＭＳ Ｐゴシック" panose="020B0600070205080204" pitchFamily="50" charset="-128"/>
                        </a:rPr>
                        <a:t>5,000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ﾎﾞｳﾘﾝｸﾞ、</a:t>
                      </a:r>
                      <a:r>
                        <a:rPr kumimoji="0" lang="en-US" altLang="ja-JP"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NS</a:t>
                      </a: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等</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1"/>
                  </a:ext>
                </a:extLst>
              </a:tr>
              <a:tr h="419100">
                <a:tc vMerge="1">
                  <a:txBody>
                    <a:bodyPr/>
                    <a:lstStyle/>
                    <a:p>
                      <a:endParaRPr kumimoji="1" lang="ja-JP" altLang="en-US"/>
                    </a:p>
                  </a:txBody>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US" altLang="ja-JP"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ICT</a:t>
                      </a: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部</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会議交通費</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6,000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ja-JP" altLang="en-US" b="1">
                          <a:solidFill>
                            <a:schemeClr val="tx2"/>
                          </a:solidFill>
                          <a:effectLst/>
                          <a:latin typeface="ＭＳ Ｐゴシック" panose="020B0600070205080204" pitchFamily="50" charset="-128"/>
                          <a:ea typeface="ＭＳ Ｐゴシック" panose="020B0600070205080204" pitchFamily="50" charset="-128"/>
                        </a:rPr>
                        <a:t>▲ </a:t>
                      </a:r>
                      <a:r>
                        <a:rPr lang="en-US" altLang="ja-JP" b="1">
                          <a:solidFill>
                            <a:schemeClr val="tx2"/>
                          </a:solidFill>
                          <a:effectLst/>
                          <a:latin typeface="ＭＳ Ｐゴシック" panose="020B0600070205080204" pitchFamily="50" charset="-128"/>
                          <a:ea typeface="ＭＳ Ｐゴシック" panose="020B0600070205080204" pitchFamily="50" charset="-128"/>
                        </a:rPr>
                        <a:t>6,000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endParaRP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2"/>
                  </a:ext>
                </a:extLst>
              </a:tr>
              <a:tr h="4191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行事運営費</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30,000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29,480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ja-JP" altLang="en-US" b="1" dirty="0">
                          <a:solidFill>
                            <a:schemeClr val="tx2"/>
                          </a:solidFill>
                          <a:effectLst/>
                          <a:latin typeface="ＭＳ Ｐゴシック" panose="020B0600070205080204" pitchFamily="50" charset="-128"/>
                          <a:ea typeface="ＭＳ Ｐゴシック" panose="020B0600070205080204" pitchFamily="50" charset="-128"/>
                        </a:rPr>
                        <a:t>▲ </a:t>
                      </a:r>
                      <a:r>
                        <a:rPr lang="en-US" altLang="ja-JP" b="1" dirty="0">
                          <a:solidFill>
                            <a:schemeClr val="tx2"/>
                          </a:solidFill>
                          <a:effectLst/>
                          <a:latin typeface="ＭＳ Ｐゴシック" panose="020B0600070205080204" pitchFamily="50" charset="-128"/>
                          <a:ea typeface="ＭＳ Ｐゴシック" panose="020B0600070205080204" pitchFamily="50" charset="-128"/>
                        </a:rPr>
                        <a:t>520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endParaRP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3"/>
                  </a:ext>
                </a:extLst>
              </a:tr>
            </a:tbl>
          </a:graphicData>
        </a:graphic>
      </p:graphicFrame>
      <p:sp>
        <p:nvSpPr>
          <p:cNvPr id="19552" name="Rectangle 3"/>
          <p:cNvSpPr txBox="1">
            <a:spLocks noChangeArrowheads="1"/>
          </p:cNvSpPr>
          <p:nvPr/>
        </p:nvSpPr>
        <p:spPr bwMode="auto">
          <a:xfrm>
            <a:off x="214313" y="214313"/>
            <a:ext cx="3286125" cy="500062"/>
          </a:xfrm>
          <a:prstGeom prst="rect">
            <a:avLst/>
          </a:prstGeom>
          <a:noFill/>
          <a:ln>
            <a:noFill/>
          </a:ln>
          <a:effectLst>
            <a:outerShdw dist="107763" dir="2700000" algn="ctr" rotWithShape="0">
              <a:schemeClr val="bg2"/>
            </a:outerShdw>
          </a:effectLst>
        </p:spPr>
        <p:txBody>
          <a:bodyPr/>
          <a:lstStyle>
            <a:lvl1pPr marL="342900" indent="-342900" eaLnBrk="0" hangingPunct="0">
              <a:defRPr sz="2400">
                <a:solidFill>
                  <a:schemeClr val="tx1"/>
                </a:solidFill>
                <a:latin typeface="Arial Narrow" pitchFamily="34" charset="0"/>
                <a:ea typeface="ＭＳ 明朝" pitchFamily="17" charset="-128"/>
              </a:defRPr>
            </a:lvl1pPr>
            <a:lvl2pPr marL="742950" indent="-285750" eaLnBrk="0" hangingPunct="0">
              <a:defRPr sz="2400">
                <a:solidFill>
                  <a:schemeClr val="tx1"/>
                </a:solidFill>
                <a:latin typeface="Arial Narrow" pitchFamily="34" charset="0"/>
                <a:ea typeface="ＭＳ 明朝" pitchFamily="17" charset="-128"/>
              </a:defRPr>
            </a:lvl2pPr>
            <a:lvl3pPr marL="1143000" indent="-228600" eaLnBrk="0" hangingPunct="0">
              <a:defRPr sz="2400">
                <a:solidFill>
                  <a:schemeClr val="tx1"/>
                </a:solidFill>
                <a:latin typeface="Arial Narrow" pitchFamily="34" charset="0"/>
                <a:ea typeface="ＭＳ 明朝" pitchFamily="17" charset="-128"/>
              </a:defRPr>
            </a:lvl3pPr>
            <a:lvl4pPr marL="1600200" indent="-228600" eaLnBrk="0" hangingPunct="0">
              <a:defRPr sz="2400">
                <a:solidFill>
                  <a:schemeClr val="tx1"/>
                </a:solidFill>
                <a:latin typeface="Arial Narrow" pitchFamily="34" charset="0"/>
                <a:ea typeface="ＭＳ 明朝" pitchFamily="17" charset="-128"/>
              </a:defRPr>
            </a:lvl4pPr>
            <a:lvl5pPr marL="2057400" indent="-228600" eaLnBrk="0" hangingPunct="0">
              <a:defRPr sz="2400">
                <a:solidFill>
                  <a:schemeClr val="tx1"/>
                </a:solidFill>
                <a:latin typeface="Arial Narrow" pitchFamily="34" charset="0"/>
                <a:ea typeface="ＭＳ 明朝" pitchFamily="17" charset="-128"/>
              </a:defRPr>
            </a:lvl5pPr>
            <a:lvl6pPr marL="25146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6pPr>
            <a:lvl7pPr marL="29718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7pPr>
            <a:lvl8pPr marL="34290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8pPr>
            <a:lvl9pPr marL="38862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9pPr>
          </a:lstStyle>
          <a:p>
            <a:pPr eaLnBrk="1" hangingPunct="1">
              <a:lnSpc>
                <a:spcPct val="90000"/>
              </a:lnSpc>
              <a:spcBef>
                <a:spcPct val="20000"/>
              </a:spcBef>
              <a:buClr>
                <a:schemeClr val="accent1"/>
              </a:buClr>
              <a:buSzPct val="75000"/>
              <a:buFont typeface="Wingdings" pitchFamily="2" charset="2"/>
              <a:buNone/>
              <a:defRPr/>
            </a:pPr>
            <a:r>
              <a:rPr kumimoji="0" lang="ja-JP" altLang="en-US" sz="2800" b="1" dirty="0">
                <a:solidFill>
                  <a:schemeClr val="tx2"/>
                </a:solidFill>
                <a:effectLst>
                  <a:outerShdw blurRad="38100" dist="38100" dir="2700000" algn="tl">
                    <a:srgbClr val="C0C0C0"/>
                  </a:outerShdw>
                </a:effectLst>
                <a:latin typeface="ＭＳ Ｐゴシック" pitchFamily="50" charset="-128"/>
                <a:ea typeface="ＭＳ Ｐゴシック" pitchFamily="50" charset="-128"/>
              </a:rPr>
              <a:t>支出の部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82" name="Group 2"/>
          <p:cNvGraphicFramePr>
            <a:graphicFrameLocks noGrp="1"/>
          </p:cNvGraphicFramePr>
          <p:nvPr>
            <p:extLst>
              <p:ext uri="{D42A27DB-BD31-4B8C-83A1-F6EECF244321}">
                <p14:modId xmlns:p14="http://schemas.microsoft.com/office/powerpoint/2010/main" val="3342341404"/>
              </p:ext>
            </p:extLst>
          </p:nvPr>
        </p:nvGraphicFramePr>
        <p:xfrm>
          <a:off x="182535" y="836712"/>
          <a:ext cx="8858250" cy="5040558"/>
        </p:xfrm>
        <a:graphic>
          <a:graphicData uri="http://schemas.openxmlformats.org/drawingml/2006/table">
            <a:tbl>
              <a:tblPr/>
              <a:tblGrid>
                <a:gridCol w="857250">
                  <a:extLst>
                    <a:ext uri="{9D8B030D-6E8A-4147-A177-3AD203B41FA5}">
                      <a16:colId xmlns:a16="http://schemas.microsoft.com/office/drawing/2014/main" val="20000"/>
                    </a:ext>
                  </a:extLst>
                </a:gridCol>
                <a:gridCol w="1214438">
                  <a:extLst>
                    <a:ext uri="{9D8B030D-6E8A-4147-A177-3AD203B41FA5}">
                      <a16:colId xmlns:a16="http://schemas.microsoft.com/office/drawing/2014/main" val="20001"/>
                    </a:ext>
                  </a:extLst>
                </a:gridCol>
                <a:gridCol w="1285875">
                  <a:extLst>
                    <a:ext uri="{9D8B030D-6E8A-4147-A177-3AD203B41FA5}">
                      <a16:colId xmlns:a16="http://schemas.microsoft.com/office/drawing/2014/main" val="20002"/>
                    </a:ext>
                  </a:extLst>
                </a:gridCol>
                <a:gridCol w="1262062">
                  <a:extLst>
                    <a:ext uri="{9D8B030D-6E8A-4147-A177-3AD203B41FA5}">
                      <a16:colId xmlns:a16="http://schemas.microsoft.com/office/drawing/2014/main" val="20003"/>
                    </a:ext>
                  </a:extLst>
                </a:gridCol>
                <a:gridCol w="1262063">
                  <a:extLst>
                    <a:ext uri="{9D8B030D-6E8A-4147-A177-3AD203B41FA5}">
                      <a16:colId xmlns:a16="http://schemas.microsoft.com/office/drawing/2014/main" val="20004"/>
                    </a:ext>
                  </a:extLst>
                </a:gridCol>
                <a:gridCol w="1262062">
                  <a:extLst>
                    <a:ext uri="{9D8B030D-6E8A-4147-A177-3AD203B41FA5}">
                      <a16:colId xmlns:a16="http://schemas.microsoft.com/office/drawing/2014/main" val="20005"/>
                    </a:ext>
                  </a:extLst>
                </a:gridCol>
                <a:gridCol w="1714500">
                  <a:extLst>
                    <a:ext uri="{9D8B030D-6E8A-4147-A177-3AD203B41FA5}">
                      <a16:colId xmlns:a16="http://schemas.microsoft.com/office/drawing/2014/main" val="20006"/>
                    </a:ext>
                  </a:extLst>
                </a:gridCol>
              </a:tblGrid>
              <a:tr h="397792">
                <a:tc gridSpan="7">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rgbClr val="254061"/>
                          </a:solidFill>
                          <a:effectLst/>
                          <a:latin typeface="ＭＳ Ｐゴシック" panose="020B0600070205080204" pitchFamily="50" charset="-128"/>
                          <a:ea typeface="ＭＳ Ｐゴシック" panose="020B0600070205080204" pitchFamily="50" charset="-128"/>
                        </a:rPr>
                        <a:t>▲印予算対減（単位：円）</a:t>
                      </a: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97792">
                <a:tc gridSpan="3">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勘定科目</a:t>
                      </a: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予算額</a:t>
                      </a: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決算額</a:t>
                      </a: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対予算</a:t>
                      </a:r>
                      <a:endParaRPr kumimoji="0" lang="en-US" altLang="ja-JP"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（差引）</a:t>
                      </a:r>
                      <a:endParaRPr kumimoji="0" lang="en-US" altLang="ja-JP"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endParaRP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備考</a:t>
                      </a: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399304">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大科目</a:t>
                      </a: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中科目</a:t>
                      </a: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小科目</a:t>
                      </a: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640945">
                <a:tc rowSpan="6">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事業費</a:t>
                      </a:r>
                    </a:p>
                  </a:txBody>
                  <a:tcPr marT="45718" marB="45718" vert="eaVert"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総会費</a:t>
                      </a: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行事運営費</a:t>
                      </a: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通常総会</a:t>
                      </a: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640945">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同窓会費</a:t>
                      </a: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行事運営費</a:t>
                      </a: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30,000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58,429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28,429</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同窓会</a:t>
                      </a:r>
                      <a:endParaRPr kumimoji="0" lang="en-US" altLang="ja-JP"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学会時同窓会等</a:t>
                      </a:r>
                      <a:endParaRPr kumimoji="0" lang="en-US" altLang="ja-JP"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4"/>
                  </a:ext>
                </a:extLst>
              </a:tr>
              <a:tr h="640945">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記念事業費</a:t>
                      </a: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行事運営費</a:t>
                      </a: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5"/>
                  </a:ext>
                </a:extLst>
              </a:tr>
              <a:tr h="640945">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支部費</a:t>
                      </a: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行事運営費</a:t>
                      </a: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6"/>
                  </a:ext>
                </a:extLst>
              </a:tr>
              <a:tr h="640945">
                <a:tc vMerge="1">
                  <a:txBody>
                    <a:bodyPr/>
                    <a:lstStyle/>
                    <a:p>
                      <a:endParaRPr kumimoji="1" lang="ja-JP" altLang="en-US"/>
                    </a:p>
                  </a:txBody>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執行部費</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会議交通費</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70,000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97,000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27,000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7"/>
                  </a:ext>
                </a:extLst>
              </a:tr>
              <a:tr h="640945">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行事運営</a:t>
                      </a:r>
                      <a:endParaRPr kumimoji="0" lang="en-US" altLang="ja-JP"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交通費</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40,000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55,370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15,370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txBody>
                  <a:tcPr marT="45718" marB="45718"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8"/>
                  </a:ext>
                </a:extLst>
              </a:tr>
            </a:tbl>
          </a:graphicData>
        </a:graphic>
      </p:graphicFrame>
      <p:sp>
        <p:nvSpPr>
          <p:cNvPr id="20533" name="Rectangle 3"/>
          <p:cNvSpPr txBox="1">
            <a:spLocks noChangeArrowheads="1"/>
          </p:cNvSpPr>
          <p:nvPr/>
        </p:nvSpPr>
        <p:spPr bwMode="auto">
          <a:xfrm>
            <a:off x="214313" y="214313"/>
            <a:ext cx="3286125" cy="500062"/>
          </a:xfrm>
          <a:prstGeom prst="rect">
            <a:avLst/>
          </a:prstGeom>
          <a:noFill/>
          <a:ln>
            <a:noFill/>
          </a:ln>
          <a:effectLst>
            <a:outerShdw dist="107763" dir="2700000" algn="ctr" rotWithShape="0">
              <a:schemeClr val="bg2"/>
            </a:outerShdw>
          </a:effectLst>
        </p:spPr>
        <p:txBody>
          <a:bodyPr/>
          <a:lstStyle>
            <a:lvl1pPr marL="342900" indent="-342900" eaLnBrk="0" hangingPunct="0">
              <a:defRPr sz="2400">
                <a:solidFill>
                  <a:schemeClr val="tx1"/>
                </a:solidFill>
                <a:latin typeface="Arial Narrow" pitchFamily="34" charset="0"/>
                <a:ea typeface="ＭＳ 明朝" pitchFamily="17" charset="-128"/>
              </a:defRPr>
            </a:lvl1pPr>
            <a:lvl2pPr marL="742950" indent="-285750" eaLnBrk="0" hangingPunct="0">
              <a:defRPr sz="2400">
                <a:solidFill>
                  <a:schemeClr val="tx1"/>
                </a:solidFill>
                <a:latin typeface="Arial Narrow" pitchFamily="34" charset="0"/>
                <a:ea typeface="ＭＳ 明朝" pitchFamily="17" charset="-128"/>
              </a:defRPr>
            </a:lvl2pPr>
            <a:lvl3pPr marL="1143000" indent="-228600" eaLnBrk="0" hangingPunct="0">
              <a:defRPr sz="2400">
                <a:solidFill>
                  <a:schemeClr val="tx1"/>
                </a:solidFill>
                <a:latin typeface="Arial Narrow" pitchFamily="34" charset="0"/>
                <a:ea typeface="ＭＳ 明朝" pitchFamily="17" charset="-128"/>
              </a:defRPr>
            </a:lvl3pPr>
            <a:lvl4pPr marL="1600200" indent="-228600" eaLnBrk="0" hangingPunct="0">
              <a:defRPr sz="2400">
                <a:solidFill>
                  <a:schemeClr val="tx1"/>
                </a:solidFill>
                <a:latin typeface="Arial Narrow" pitchFamily="34" charset="0"/>
                <a:ea typeface="ＭＳ 明朝" pitchFamily="17" charset="-128"/>
              </a:defRPr>
            </a:lvl4pPr>
            <a:lvl5pPr marL="2057400" indent="-228600" eaLnBrk="0" hangingPunct="0">
              <a:defRPr sz="2400">
                <a:solidFill>
                  <a:schemeClr val="tx1"/>
                </a:solidFill>
                <a:latin typeface="Arial Narrow" pitchFamily="34" charset="0"/>
                <a:ea typeface="ＭＳ 明朝" pitchFamily="17" charset="-128"/>
              </a:defRPr>
            </a:lvl5pPr>
            <a:lvl6pPr marL="25146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6pPr>
            <a:lvl7pPr marL="29718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7pPr>
            <a:lvl8pPr marL="34290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8pPr>
            <a:lvl9pPr marL="38862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9pPr>
          </a:lstStyle>
          <a:p>
            <a:pPr eaLnBrk="1" hangingPunct="1">
              <a:lnSpc>
                <a:spcPct val="90000"/>
              </a:lnSpc>
              <a:spcBef>
                <a:spcPct val="20000"/>
              </a:spcBef>
              <a:buClr>
                <a:schemeClr val="accent1"/>
              </a:buClr>
              <a:buSzPct val="75000"/>
              <a:buFont typeface="Wingdings" pitchFamily="2" charset="2"/>
              <a:buNone/>
              <a:defRPr/>
            </a:pPr>
            <a:r>
              <a:rPr kumimoji="0" lang="ja-JP" altLang="en-US" sz="2800" b="1" dirty="0">
                <a:solidFill>
                  <a:schemeClr val="tx2"/>
                </a:solidFill>
                <a:effectLst>
                  <a:outerShdw blurRad="38100" dist="38100" dir="2700000" algn="tl">
                    <a:srgbClr val="C0C0C0"/>
                  </a:outerShdw>
                </a:effectLst>
                <a:latin typeface="ＭＳ Ｐゴシック" pitchFamily="50" charset="-128"/>
                <a:ea typeface="ＭＳ Ｐゴシック" pitchFamily="50" charset="-128"/>
              </a:rPr>
              <a:t>支出の部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Group 2"/>
          <p:cNvGraphicFramePr>
            <a:graphicFrameLocks noGrp="1"/>
          </p:cNvGraphicFramePr>
          <p:nvPr>
            <p:extLst>
              <p:ext uri="{D42A27DB-BD31-4B8C-83A1-F6EECF244321}">
                <p14:modId xmlns:p14="http://schemas.microsoft.com/office/powerpoint/2010/main" val="2493493665"/>
              </p:ext>
            </p:extLst>
          </p:nvPr>
        </p:nvGraphicFramePr>
        <p:xfrm>
          <a:off x="141387" y="873566"/>
          <a:ext cx="8895109" cy="5507762"/>
        </p:xfrm>
        <a:graphic>
          <a:graphicData uri="http://schemas.openxmlformats.org/drawingml/2006/table">
            <a:tbl>
              <a:tblPr/>
              <a:tblGrid>
                <a:gridCol w="1040135">
                  <a:extLst>
                    <a:ext uri="{9D8B030D-6E8A-4147-A177-3AD203B41FA5}">
                      <a16:colId xmlns:a16="http://schemas.microsoft.com/office/drawing/2014/main" val="20000"/>
                    </a:ext>
                  </a:extLst>
                </a:gridCol>
                <a:gridCol w="865395">
                  <a:extLst>
                    <a:ext uri="{9D8B030D-6E8A-4147-A177-3AD203B41FA5}">
                      <a16:colId xmlns:a16="http://schemas.microsoft.com/office/drawing/2014/main" val="20001"/>
                    </a:ext>
                  </a:extLst>
                </a:gridCol>
                <a:gridCol w="1624050">
                  <a:extLst>
                    <a:ext uri="{9D8B030D-6E8A-4147-A177-3AD203B41FA5}">
                      <a16:colId xmlns:a16="http://schemas.microsoft.com/office/drawing/2014/main" val="20002"/>
                    </a:ext>
                  </a:extLst>
                </a:gridCol>
                <a:gridCol w="1223967">
                  <a:extLst>
                    <a:ext uri="{9D8B030D-6E8A-4147-A177-3AD203B41FA5}">
                      <a16:colId xmlns:a16="http://schemas.microsoft.com/office/drawing/2014/main" val="20003"/>
                    </a:ext>
                  </a:extLst>
                </a:gridCol>
                <a:gridCol w="1223967">
                  <a:extLst>
                    <a:ext uri="{9D8B030D-6E8A-4147-A177-3AD203B41FA5}">
                      <a16:colId xmlns:a16="http://schemas.microsoft.com/office/drawing/2014/main" val="20004"/>
                    </a:ext>
                  </a:extLst>
                </a:gridCol>
                <a:gridCol w="1223967">
                  <a:extLst>
                    <a:ext uri="{9D8B030D-6E8A-4147-A177-3AD203B41FA5}">
                      <a16:colId xmlns:a16="http://schemas.microsoft.com/office/drawing/2014/main" val="20005"/>
                    </a:ext>
                  </a:extLst>
                </a:gridCol>
                <a:gridCol w="1693628">
                  <a:extLst>
                    <a:ext uri="{9D8B030D-6E8A-4147-A177-3AD203B41FA5}">
                      <a16:colId xmlns:a16="http://schemas.microsoft.com/office/drawing/2014/main" val="20006"/>
                    </a:ext>
                  </a:extLst>
                </a:gridCol>
              </a:tblGrid>
              <a:tr h="382649">
                <a:tc gridSpan="7">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▲印予算対減（単位：円）</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82649">
                <a:tc gridSpan="3">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勘定科目</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予算額</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決算額</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対予算</a:t>
                      </a:r>
                      <a:endParaRPr kumimoji="0" lang="en-US" altLang="ja-JP"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（差引）</a:t>
                      </a:r>
                      <a:endParaRPr kumimoji="0" lang="en-US" altLang="ja-JP"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endParaRP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備考</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384132">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大科目</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中科目</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小科目</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396212">
                <a:tc rowSpan="9">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管理費</a:t>
                      </a:r>
                      <a:endParaRPr kumimoji="0" lang="en-US" altLang="ja-JP"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endParaRPr>
                    </a:p>
                  </a:txBody>
                  <a:tcPr marT="45706" marB="45706" vert="eaVert"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8">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事務所費</a:t>
                      </a:r>
                    </a:p>
                  </a:txBody>
                  <a:tcPr marT="45706" marB="45706" vert="eaVert"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交通費</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3,000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ja-JP" altLang="en-US" b="1">
                          <a:solidFill>
                            <a:schemeClr val="tx2"/>
                          </a:solidFill>
                          <a:effectLst/>
                          <a:latin typeface="ＭＳ Ｐゴシック" panose="020B0600070205080204" pitchFamily="50" charset="-128"/>
                          <a:ea typeface="ＭＳ Ｐゴシック" panose="020B0600070205080204" pitchFamily="50" charset="-128"/>
                        </a:rPr>
                        <a:t>▲ </a:t>
                      </a:r>
                      <a:r>
                        <a:rPr lang="en-US" altLang="ja-JP" b="1">
                          <a:solidFill>
                            <a:schemeClr val="tx2"/>
                          </a:solidFill>
                          <a:effectLst/>
                          <a:latin typeface="ＭＳ Ｐゴシック" panose="020B0600070205080204" pitchFamily="50" charset="-128"/>
                          <a:ea typeface="ＭＳ Ｐゴシック" panose="020B0600070205080204" pitchFamily="50" charset="-128"/>
                        </a:rPr>
                        <a:t>3,000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l"/>
                      <a:endParaRPr lang="ja-JP" altLang="en-US" dirty="0">
                        <a:solidFill>
                          <a:schemeClr val="tx2"/>
                        </a:solidFill>
                      </a:endParaRP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396212">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郵送・通信費</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200,000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185,046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ja-JP" altLang="en-US" b="1">
                          <a:solidFill>
                            <a:schemeClr val="tx2"/>
                          </a:solidFill>
                          <a:effectLst/>
                          <a:latin typeface="ＭＳ Ｐゴシック" panose="020B0600070205080204" pitchFamily="50" charset="-128"/>
                          <a:ea typeface="ＭＳ Ｐゴシック" panose="020B0600070205080204" pitchFamily="50" charset="-128"/>
                        </a:rPr>
                        <a:t>▲ </a:t>
                      </a:r>
                      <a:r>
                        <a:rPr lang="en-US" altLang="ja-JP" b="1">
                          <a:solidFill>
                            <a:schemeClr val="tx2"/>
                          </a:solidFill>
                          <a:effectLst/>
                          <a:latin typeface="ＭＳ Ｐゴシック" panose="020B0600070205080204" pitchFamily="50" charset="-128"/>
                          <a:ea typeface="ＭＳ Ｐゴシック" panose="020B0600070205080204" pitchFamily="50" charset="-128"/>
                        </a:rPr>
                        <a:t>14,954</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各部含む（会報）</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6"/>
                  </a:ext>
                </a:extLst>
              </a:tr>
              <a:tr h="396212">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印刷費</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5,000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ja-JP" altLang="en-US" b="1">
                          <a:solidFill>
                            <a:schemeClr val="tx2"/>
                          </a:solidFill>
                          <a:effectLst/>
                          <a:latin typeface="ＭＳ Ｐゴシック" panose="020B0600070205080204" pitchFamily="50" charset="-128"/>
                          <a:ea typeface="ＭＳ Ｐゴシック" panose="020B0600070205080204" pitchFamily="50" charset="-128"/>
                        </a:rPr>
                        <a:t>▲ </a:t>
                      </a:r>
                      <a:r>
                        <a:rPr lang="en-US" altLang="ja-JP" b="1">
                          <a:solidFill>
                            <a:schemeClr val="tx2"/>
                          </a:solidFill>
                          <a:effectLst/>
                          <a:latin typeface="ＭＳ Ｐゴシック" panose="020B0600070205080204" pitchFamily="50" charset="-128"/>
                          <a:ea typeface="ＭＳ Ｐゴシック" panose="020B0600070205080204" pitchFamily="50" charset="-128"/>
                        </a:rPr>
                        <a:t>5,000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各部含む</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7"/>
                  </a:ext>
                </a:extLst>
              </a:tr>
              <a:tr h="396212">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什器備品費</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5,000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ja-JP" altLang="en-US" b="1">
                          <a:solidFill>
                            <a:schemeClr val="tx2"/>
                          </a:solidFill>
                          <a:effectLst/>
                          <a:latin typeface="ＭＳ Ｐゴシック" panose="020B0600070205080204" pitchFamily="50" charset="-128"/>
                          <a:ea typeface="ＭＳ Ｐゴシック" panose="020B0600070205080204" pitchFamily="50" charset="-128"/>
                        </a:rPr>
                        <a:t>▲ </a:t>
                      </a:r>
                      <a:r>
                        <a:rPr lang="en-US" altLang="ja-JP" b="1">
                          <a:solidFill>
                            <a:schemeClr val="tx2"/>
                          </a:solidFill>
                          <a:effectLst/>
                          <a:latin typeface="ＭＳ Ｐゴシック" panose="020B0600070205080204" pitchFamily="50" charset="-128"/>
                          <a:ea typeface="ＭＳ Ｐゴシック" panose="020B0600070205080204" pitchFamily="50" charset="-128"/>
                        </a:rPr>
                        <a:t>5,000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各部含む</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8"/>
                  </a:ext>
                </a:extLst>
              </a:tr>
              <a:tr h="396212">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謝礼費</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60,000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60,000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2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講師料、名簿調査等</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9"/>
                  </a:ext>
                </a:extLst>
              </a:tr>
              <a:tr h="396212">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交際費</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20,000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10,000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記念式典祝儀等</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0"/>
                  </a:ext>
                </a:extLst>
              </a:tr>
              <a:tr h="396212">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a:ln>
                            <a:noFill/>
                          </a:ln>
                          <a:solidFill>
                            <a:schemeClr val="tx2"/>
                          </a:solidFill>
                          <a:effectLst/>
                          <a:latin typeface="Calibri" panose="020F0502020204030204" pitchFamily="34" charset="0"/>
                          <a:ea typeface="ＭＳ Ｐゴシック" panose="020B0600070205080204" pitchFamily="50" charset="-128"/>
                        </a:rPr>
                        <a:t>慶弔費</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5,000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1,320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ja-JP" altLang="en-US" b="1">
                          <a:solidFill>
                            <a:schemeClr val="tx2"/>
                          </a:solidFill>
                          <a:effectLst/>
                          <a:latin typeface="ＭＳ Ｐゴシック" panose="020B0600070205080204" pitchFamily="50" charset="-128"/>
                          <a:ea typeface="ＭＳ Ｐゴシック" panose="020B0600070205080204" pitchFamily="50" charset="-128"/>
                        </a:rPr>
                        <a:t>▲ </a:t>
                      </a:r>
                      <a:r>
                        <a:rPr lang="en-US" altLang="ja-JP" b="1">
                          <a:solidFill>
                            <a:schemeClr val="tx2"/>
                          </a:solidFill>
                          <a:effectLst/>
                          <a:latin typeface="ＭＳ Ｐゴシック" panose="020B0600070205080204" pitchFamily="50" charset="-128"/>
                          <a:ea typeface="ＭＳ Ｐゴシック" panose="020B0600070205080204" pitchFamily="50" charset="-128"/>
                        </a:rPr>
                        <a:t>3,680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祝電・弔電・香典等</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1"/>
                  </a:ext>
                </a:extLst>
              </a:tr>
              <a:tr h="396212">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消耗品費</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7,000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ja-JP" altLang="en-US" b="1">
                          <a:solidFill>
                            <a:schemeClr val="tx2"/>
                          </a:solidFill>
                          <a:effectLst/>
                          <a:latin typeface="ＭＳ Ｐゴシック" panose="020B0600070205080204" pitchFamily="50" charset="-128"/>
                          <a:ea typeface="ＭＳ Ｐゴシック" panose="020B0600070205080204" pitchFamily="50" charset="-128"/>
                        </a:rPr>
                        <a:t>▲ </a:t>
                      </a:r>
                      <a:r>
                        <a:rPr lang="en-US" altLang="ja-JP" b="1">
                          <a:solidFill>
                            <a:schemeClr val="tx2"/>
                          </a:solidFill>
                          <a:effectLst/>
                          <a:latin typeface="ＭＳ Ｐゴシック" panose="020B0600070205080204" pitchFamily="50" charset="-128"/>
                          <a:ea typeface="ＭＳ Ｐゴシック" panose="020B0600070205080204" pitchFamily="50" charset="-128"/>
                        </a:rPr>
                        <a:t>7,000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インク・封筒代等</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2"/>
                  </a:ext>
                </a:extLst>
              </a:tr>
              <a:tr h="396212">
                <a:tc vMerge="1">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en-US" altLang="ja-JP" sz="1600" b="1" i="0" u="none" strike="noStrike" cap="none" normalizeH="0" baseline="0" dirty="0">
                        <a:ln>
                          <a:noFill/>
                        </a:ln>
                        <a:solidFill>
                          <a:srgbClr val="254061"/>
                        </a:solidFill>
                        <a:effectLst/>
                        <a:latin typeface="Calibri" panose="020F0502020204030204" pitchFamily="34" charset="0"/>
                        <a:ea typeface="ＭＳ Ｐゴシック" panose="020B0600070205080204" pitchFamily="50" charset="-128"/>
                      </a:endParaRPr>
                    </a:p>
                  </a:txBody>
                  <a:tcPr marT="45706" marB="45706" vert="eaVert"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CE6F2"/>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雑費</a:t>
                      </a: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600" b="1" i="0" u="none" strike="noStrike" cap="none" normalizeH="0" baseline="0" dirty="0">
                        <a:ln>
                          <a:noFill/>
                        </a:ln>
                        <a:solidFill>
                          <a:srgbClr val="254061"/>
                        </a:solidFill>
                        <a:effectLst/>
                        <a:latin typeface="Calibri" panose="020F0502020204030204" pitchFamily="34" charset="0"/>
                        <a:ea typeface="ＭＳ Ｐゴシック" panose="020B0600070205080204" pitchFamily="50" charset="-128"/>
                      </a:endParaRP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CE6F2"/>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1,760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ja-JP" altLang="en-US" b="1">
                          <a:solidFill>
                            <a:schemeClr val="tx2"/>
                          </a:solidFill>
                          <a:effectLst/>
                          <a:latin typeface="ＭＳ Ｐゴシック" panose="020B0600070205080204" pitchFamily="50" charset="-128"/>
                          <a:ea typeface="ＭＳ Ｐゴシック" panose="020B0600070205080204" pitchFamily="50" charset="-128"/>
                        </a:rPr>
                        <a:t>▲ </a:t>
                      </a:r>
                      <a:r>
                        <a:rPr lang="en-US" altLang="ja-JP" b="1">
                          <a:solidFill>
                            <a:schemeClr val="tx2"/>
                          </a:solidFill>
                          <a:effectLst/>
                          <a:latin typeface="ＭＳ Ｐゴシック" panose="020B0600070205080204" pitchFamily="50" charset="-128"/>
                          <a:ea typeface="ＭＳ Ｐゴシック" panose="020B0600070205080204" pitchFamily="50" charset="-128"/>
                        </a:rPr>
                        <a:t>8,240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予備費含む</a:t>
                      </a:r>
                    </a:p>
                  </a:txBody>
                  <a:tcPr marT="45715" marB="45715"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3"/>
                  </a:ext>
                </a:extLst>
              </a:tr>
              <a:tr h="396212">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特別会計</a:t>
                      </a:r>
                    </a:p>
                  </a:txBody>
                  <a:tcPr marT="45715" marB="45715"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繰入金</a:t>
                      </a:r>
                    </a:p>
                  </a:txBody>
                  <a:tcPr marT="45715" marB="45715"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積立金</a:t>
                      </a:r>
                    </a:p>
                  </a:txBody>
                  <a:tcPr marT="45715" marB="45715"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200,000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200,000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記念事業積立金</a:t>
                      </a:r>
                    </a:p>
                  </a:txBody>
                  <a:tcPr marT="45715" marB="45715"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4"/>
                  </a:ext>
                </a:extLst>
              </a:tr>
              <a:tr h="396212">
                <a:tc gridSpan="3">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20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当期支出合計</a:t>
                      </a:r>
                      <a:endParaRPr kumimoji="0" lang="en-US" altLang="ja-JP" sz="20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endParaRP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600" b="1" i="0" u="none" strike="noStrike" cap="none" normalizeH="0" baseline="0" dirty="0">
                        <a:ln>
                          <a:noFill/>
                        </a:ln>
                        <a:solidFill>
                          <a:srgbClr val="254061"/>
                        </a:solidFill>
                        <a:effectLst/>
                        <a:latin typeface="Calibri" panose="020F0502020204030204" pitchFamily="34" charset="0"/>
                        <a:ea typeface="ＭＳ Ｐゴシック" panose="020B0600070205080204" pitchFamily="50" charset="-128"/>
                      </a:endParaRP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CE6F2"/>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600" b="1" i="0" u="none" strike="noStrike" cap="none" normalizeH="0" baseline="0" dirty="0">
                        <a:ln>
                          <a:noFill/>
                        </a:ln>
                        <a:solidFill>
                          <a:srgbClr val="254061"/>
                        </a:solidFill>
                        <a:effectLst/>
                        <a:latin typeface="Calibri" panose="020F0502020204030204" pitchFamily="34" charset="0"/>
                        <a:ea typeface="ＭＳ Ｐゴシック" panose="020B0600070205080204" pitchFamily="50" charset="-128"/>
                      </a:endParaRP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CE6F2"/>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1,240,000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1,145,442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ja-JP" altLang="en-US" b="1" dirty="0">
                          <a:solidFill>
                            <a:schemeClr val="tx2"/>
                          </a:solidFill>
                          <a:effectLst/>
                          <a:latin typeface="ＭＳ Ｐゴシック" panose="020B0600070205080204" pitchFamily="50" charset="-128"/>
                          <a:ea typeface="ＭＳ Ｐゴシック" panose="020B0600070205080204" pitchFamily="50" charset="-128"/>
                        </a:rPr>
                        <a:t>▲ </a:t>
                      </a:r>
                      <a:r>
                        <a:rPr lang="en-US" altLang="ja-JP" b="1" dirty="0">
                          <a:solidFill>
                            <a:schemeClr val="tx2"/>
                          </a:solidFill>
                          <a:effectLst/>
                          <a:latin typeface="ＭＳ Ｐゴシック" panose="020B0600070205080204" pitchFamily="50" charset="-128"/>
                          <a:ea typeface="ＭＳ Ｐゴシック" panose="020B0600070205080204" pitchFamily="50" charset="-128"/>
                        </a:rPr>
                        <a:t>94,558</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6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endParaRPr>
                    </a:p>
                  </a:txBody>
                  <a:tcPr marT="45706" marB="45706"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5"/>
                  </a:ext>
                </a:extLst>
              </a:tr>
            </a:tbl>
          </a:graphicData>
        </a:graphic>
      </p:graphicFrame>
      <p:sp>
        <p:nvSpPr>
          <p:cNvPr id="21591" name="Rectangle 3"/>
          <p:cNvSpPr txBox="1">
            <a:spLocks noChangeArrowheads="1"/>
          </p:cNvSpPr>
          <p:nvPr/>
        </p:nvSpPr>
        <p:spPr bwMode="auto">
          <a:xfrm>
            <a:off x="214313" y="214313"/>
            <a:ext cx="3286125" cy="500062"/>
          </a:xfrm>
          <a:prstGeom prst="rect">
            <a:avLst/>
          </a:prstGeom>
          <a:noFill/>
          <a:ln>
            <a:noFill/>
          </a:ln>
          <a:effectLst>
            <a:outerShdw dist="107763" dir="2700000" algn="ctr" rotWithShape="0">
              <a:schemeClr val="bg2"/>
            </a:outerShdw>
          </a:effectLst>
        </p:spPr>
        <p:txBody>
          <a:bodyPr/>
          <a:lstStyle>
            <a:lvl1pPr marL="342900" indent="-342900" eaLnBrk="0" hangingPunct="0">
              <a:defRPr sz="2400">
                <a:solidFill>
                  <a:schemeClr val="tx1"/>
                </a:solidFill>
                <a:latin typeface="Arial Narrow" pitchFamily="34" charset="0"/>
                <a:ea typeface="ＭＳ 明朝" pitchFamily="17" charset="-128"/>
              </a:defRPr>
            </a:lvl1pPr>
            <a:lvl2pPr marL="742950" indent="-285750" eaLnBrk="0" hangingPunct="0">
              <a:defRPr sz="2400">
                <a:solidFill>
                  <a:schemeClr val="tx1"/>
                </a:solidFill>
                <a:latin typeface="Arial Narrow" pitchFamily="34" charset="0"/>
                <a:ea typeface="ＭＳ 明朝" pitchFamily="17" charset="-128"/>
              </a:defRPr>
            </a:lvl2pPr>
            <a:lvl3pPr marL="1143000" indent="-228600" eaLnBrk="0" hangingPunct="0">
              <a:defRPr sz="2400">
                <a:solidFill>
                  <a:schemeClr val="tx1"/>
                </a:solidFill>
                <a:latin typeface="Arial Narrow" pitchFamily="34" charset="0"/>
                <a:ea typeface="ＭＳ 明朝" pitchFamily="17" charset="-128"/>
              </a:defRPr>
            </a:lvl3pPr>
            <a:lvl4pPr marL="1600200" indent="-228600" eaLnBrk="0" hangingPunct="0">
              <a:defRPr sz="2400">
                <a:solidFill>
                  <a:schemeClr val="tx1"/>
                </a:solidFill>
                <a:latin typeface="Arial Narrow" pitchFamily="34" charset="0"/>
                <a:ea typeface="ＭＳ 明朝" pitchFamily="17" charset="-128"/>
              </a:defRPr>
            </a:lvl4pPr>
            <a:lvl5pPr marL="2057400" indent="-228600" eaLnBrk="0" hangingPunct="0">
              <a:defRPr sz="2400">
                <a:solidFill>
                  <a:schemeClr val="tx1"/>
                </a:solidFill>
                <a:latin typeface="Arial Narrow" pitchFamily="34" charset="0"/>
                <a:ea typeface="ＭＳ 明朝" pitchFamily="17" charset="-128"/>
              </a:defRPr>
            </a:lvl5pPr>
            <a:lvl6pPr marL="25146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6pPr>
            <a:lvl7pPr marL="29718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7pPr>
            <a:lvl8pPr marL="34290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8pPr>
            <a:lvl9pPr marL="38862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9pPr>
          </a:lstStyle>
          <a:p>
            <a:pPr eaLnBrk="1" hangingPunct="1">
              <a:lnSpc>
                <a:spcPct val="90000"/>
              </a:lnSpc>
              <a:spcBef>
                <a:spcPct val="20000"/>
              </a:spcBef>
              <a:buClr>
                <a:schemeClr val="accent1"/>
              </a:buClr>
              <a:buSzPct val="75000"/>
              <a:buFont typeface="Wingdings" pitchFamily="2" charset="2"/>
              <a:buNone/>
              <a:defRPr/>
            </a:pPr>
            <a:r>
              <a:rPr kumimoji="0" lang="ja-JP" altLang="en-US" sz="2800" b="1" dirty="0">
                <a:solidFill>
                  <a:schemeClr val="tx2"/>
                </a:solidFill>
                <a:effectLst>
                  <a:outerShdw blurRad="38100" dist="38100" dir="2700000" algn="tl">
                    <a:srgbClr val="C0C0C0"/>
                  </a:outerShdw>
                </a:effectLst>
                <a:latin typeface="ＭＳ Ｐゴシック" pitchFamily="50" charset="-128"/>
                <a:ea typeface="ＭＳ Ｐゴシック" pitchFamily="50" charset="-128"/>
              </a:rPr>
              <a:t>支出の部　　　　　　　　　　　　　　　　　　　　　　　　　　　</a:t>
            </a:r>
          </a:p>
        </p:txBody>
      </p:sp>
    </p:spTree>
    <p:extLst>
      <p:ext uri="{BB962C8B-B14F-4D97-AF65-F5344CB8AC3E}">
        <p14:creationId xmlns:p14="http://schemas.microsoft.com/office/powerpoint/2010/main" val="27715363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54" name="Group 2"/>
          <p:cNvGraphicFramePr>
            <a:graphicFrameLocks noGrp="1"/>
          </p:cNvGraphicFramePr>
          <p:nvPr>
            <p:extLst>
              <p:ext uri="{D42A27DB-BD31-4B8C-83A1-F6EECF244321}">
                <p14:modId xmlns:p14="http://schemas.microsoft.com/office/powerpoint/2010/main" val="2209759939"/>
              </p:ext>
            </p:extLst>
          </p:nvPr>
        </p:nvGraphicFramePr>
        <p:xfrm>
          <a:off x="647502" y="1052736"/>
          <a:ext cx="7848996" cy="2748207"/>
        </p:xfrm>
        <a:graphic>
          <a:graphicData uri="http://schemas.openxmlformats.org/drawingml/2006/table">
            <a:tbl>
              <a:tblPr/>
              <a:tblGrid>
                <a:gridCol w="2616332">
                  <a:extLst>
                    <a:ext uri="{9D8B030D-6E8A-4147-A177-3AD203B41FA5}">
                      <a16:colId xmlns:a16="http://schemas.microsoft.com/office/drawing/2014/main" val="20000"/>
                    </a:ext>
                  </a:extLst>
                </a:gridCol>
                <a:gridCol w="2604310">
                  <a:extLst>
                    <a:ext uri="{9D8B030D-6E8A-4147-A177-3AD203B41FA5}">
                      <a16:colId xmlns:a16="http://schemas.microsoft.com/office/drawing/2014/main" val="20001"/>
                    </a:ext>
                  </a:extLst>
                </a:gridCol>
                <a:gridCol w="2628354">
                  <a:extLst>
                    <a:ext uri="{9D8B030D-6E8A-4147-A177-3AD203B41FA5}">
                      <a16:colId xmlns:a16="http://schemas.microsoft.com/office/drawing/2014/main" val="20002"/>
                    </a:ext>
                  </a:extLst>
                </a:gridCol>
              </a:tblGrid>
              <a:tr h="394101">
                <a:tc gridSpan="3">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r"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ＭＳ Ｐゴシック" pitchFamily="50" charset="-128"/>
                          <a:ea typeface="ＭＳ Ｐゴシック" pitchFamily="50" charset="-128"/>
                        </a:rPr>
                        <a:t>（単位：円）</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78419">
                <a:tc>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ＭＳ Ｐゴシック" pitchFamily="50" charset="-128"/>
                          <a:ea typeface="ＭＳ Ｐゴシック" pitchFamily="50" charset="-128"/>
                        </a:rPr>
                        <a:t>当期収入合計</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fontAlgn="ctr"/>
                      <a:r>
                        <a:rPr kumimoji="1" lang="en-US" altLang="ja-JP" sz="1800" b="1" i="0" kern="1200" dirty="0">
                          <a:solidFill>
                            <a:schemeClr val="tx2"/>
                          </a:solidFill>
                          <a:effectLst/>
                          <a:latin typeface="+mj-ea"/>
                          <a:ea typeface="+mj-ea"/>
                          <a:cs typeface="+mn-cs"/>
                        </a:rPr>
                        <a:t>1,285,919 </a:t>
                      </a:r>
                      <a:endParaRPr lang="en-US" altLang="ja-JP" sz="1800" b="1" i="0" u="none" strike="noStrike" dirty="0">
                        <a:solidFill>
                          <a:schemeClr val="tx2"/>
                        </a:solidFill>
                        <a:effectLst/>
                        <a:latin typeface="+mj-ea"/>
                        <a:ea typeface="+mj-ea"/>
                      </a:endParaRPr>
                    </a:p>
                  </a:txBody>
                  <a:tcPr marL="9525" marR="9525" marT="9525"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mn-ea"/>
                          <a:ea typeface="+mn-ea"/>
                        </a:rPr>
                        <a:t>令和</a:t>
                      </a:r>
                      <a:r>
                        <a:rPr kumimoji="0" lang="en-US" altLang="ja-JP" sz="1800" b="1" i="0" u="none" strike="noStrike" cap="none" normalizeH="0" baseline="0" dirty="0">
                          <a:ln>
                            <a:noFill/>
                          </a:ln>
                          <a:solidFill>
                            <a:schemeClr val="tx2"/>
                          </a:solidFill>
                          <a:effectLst/>
                          <a:latin typeface="+mn-ea"/>
                          <a:ea typeface="+mn-ea"/>
                        </a:rPr>
                        <a:t>5</a:t>
                      </a:r>
                      <a:r>
                        <a:rPr kumimoji="0" lang="ja-JP" altLang="en-US" sz="1800" b="1" i="0" u="none" strike="noStrike" cap="none" normalizeH="0" baseline="0" dirty="0">
                          <a:ln>
                            <a:noFill/>
                          </a:ln>
                          <a:solidFill>
                            <a:schemeClr val="tx2"/>
                          </a:solidFill>
                          <a:effectLst/>
                          <a:latin typeface="+mn-ea"/>
                          <a:ea typeface="+mn-ea"/>
                        </a:rPr>
                        <a:t>年度収入計</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478419">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ＭＳ Ｐゴシック" pitchFamily="50" charset="-128"/>
                          <a:ea typeface="ＭＳ Ｐゴシック" pitchFamily="50" charset="-128"/>
                        </a:rPr>
                        <a:t>当期支出合計</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fontAlgn="ctr"/>
                      <a:r>
                        <a:rPr lang="en-US" altLang="ja-JP" sz="1800" b="1" i="0" u="none" strike="noStrike" dirty="0">
                          <a:solidFill>
                            <a:schemeClr val="tx2"/>
                          </a:solidFill>
                          <a:effectLst/>
                          <a:latin typeface="+mj-ea"/>
                          <a:ea typeface="+mj-ea"/>
                        </a:rPr>
                        <a:t>1,145,442 </a:t>
                      </a:r>
                    </a:p>
                  </a:txBody>
                  <a:tcPr marL="9525" marR="9525" marT="9525"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mn-ea"/>
                          <a:ea typeface="+mn-ea"/>
                        </a:rPr>
                        <a:t>令和</a:t>
                      </a:r>
                      <a:r>
                        <a:rPr kumimoji="0" lang="en-US" altLang="ja-JP" sz="1800" b="1" i="0" u="none" strike="noStrike" cap="none" normalizeH="0" baseline="0" dirty="0">
                          <a:ln>
                            <a:noFill/>
                          </a:ln>
                          <a:solidFill>
                            <a:schemeClr val="tx2"/>
                          </a:solidFill>
                          <a:effectLst/>
                          <a:latin typeface="+mn-ea"/>
                          <a:ea typeface="+mn-ea"/>
                        </a:rPr>
                        <a:t>5</a:t>
                      </a:r>
                      <a:r>
                        <a:rPr kumimoji="0" lang="ja-JP" altLang="en-US" sz="1800" b="1" i="0" u="none" strike="noStrike" cap="none" normalizeH="0" baseline="0" dirty="0">
                          <a:ln>
                            <a:noFill/>
                          </a:ln>
                          <a:solidFill>
                            <a:schemeClr val="tx2"/>
                          </a:solidFill>
                          <a:effectLst/>
                          <a:latin typeface="+mn-ea"/>
                          <a:ea typeface="+mn-ea"/>
                        </a:rPr>
                        <a:t>年度支出計</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2"/>
                  </a:ext>
                </a:extLst>
              </a:tr>
              <a:tr h="465756">
                <a:tc>
                  <a:txBody>
                    <a:bodyPr/>
                    <a:lstStyle/>
                    <a:p>
                      <a:pPr marL="0" marR="0" lvl="0" indent="0" algn="r"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ＭＳ Ｐゴシック" pitchFamily="50" charset="-128"/>
                          <a:ea typeface="ＭＳ Ｐゴシック" pitchFamily="50" charset="-128"/>
                        </a:rPr>
                        <a:t>当期収支差額</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fontAlgn="ctr"/>
                      <a:r>
                        <a:rPr lang="en-US" altLang="ja-JP" sz="1800" b="1" i="0" u="none" strike="noStrike" dirty="0">
                          <a:solidFill>
                            <a:schemeClr val="tx2"/>
                          </a:solidFill>
                          <a:effectLst/>
                          <a:latin typeface="+mn-ea"/>
                          <a:ea typeface="+mn-ea"/>
                        </a:rPr>
                        <a:t>140,477</a:t>
                      </a:r>
                    </a:p>
                  </a:txBody>
                  <a:tcPr marL="9525" marR="9525" marT="9525"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endParaRPr kumimoji="0" lang="ja-JP" altLang="en-US" sz="1800" b="1" i="0" u="none" strike="noStrike" cap="none" normalizeH="0" baseline="0" dirty="0">
                        <a:ln>
                          <a:noFill/>
                        </a:ln>
                        <a:solidFill>
                          <a:schemeClr val="tx2"/>
                        </a:solidFill>
                        <a:effectLst/>
                        <a:latin typeface="ＭＳ Ｐゴシック" pitchFamily="50" charset="-128"/>
                        <a:ea typeface="ＭＳ Ｐゴシック" pitchFamily="50"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465756">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ＭＳ Ｐゴシック" pitchFamily="50" charset="-128"/>
                          <a:ea typeface="ＭＳ Ｐゴシック" pitchFamily="50" charset="-128"/>
                        </a:rPr>
                        <a:t>前期繰越金</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fontAlgn="ctr"/>
                      <a:r>
                        <a:rPr lang="en-US" altLang="ja-JP" sz="1800" b="1" i="0" u="none" strike="noStrike" dirty="0">
                          <a:solidFill>
                            <a:schemeClr val="tx2"/>
                          </a:solidFill>
                          <a:effectLst/>
                          <a:latin typeface="+mn-ea"/>
                          <a:ea typeface="+mn-ea"/>
                        </a:rPr>
                        <a:t>3,539,883 </a:t>
                      </a:r>
                    </a:p>
                  </a:txBody>
                  <a:tcPr marL="9525" marR="9525" marT="9525"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ＭＳ Ｐゴシック" pitchFamily="50" charset="-128"/>
                          <a:ea typeface="ＭＳ Ｐゴシック" pitchFamily="50" charset="-128"/>
                        </a:rPr>
                        <a:t>令和</a:t>
                      </a:r>
                      <a:r>
                        <a:rPr kumimoji="0" lang="en-US" altLang="ja-JP" sz="1800" b="1" i="0" u="none" strike="noStrike" cap="none" normalizeH="0" baseline="0" dirty="0">
                          <a:ln>
                            <a:noFill/>
                          </a:ln>
                          <a:solidFill>
                            <a:schemeClr val="tx2"/>
                          </a:solidFill>
                          <a:effectLst/>
                          <a:latin typeface="ＭＳ Ｐゴシック" pitchFamily="50" charset="-128"/>
                          <a:ea typeface="ＭＳ Ｐゴシック" pitchFamily="50" charset="-128"/>
                        </a:rPr>
                        <a:t>5</a:t>
                      </a:r>
                      <a:r>
                        <a:rPr kumimoji="0" lang="ja-JP" altLang="en-US" sz="1800" b="1" i="0" u="none" strike="noStrike" cap="none" normalizeH="0" baseline="0" dirty="0">
                          <a:ln>
                            <a:noFill/>
                          </a:ln>
                          <a:solidFill>
                            <a:schemeClr val="tx2"/>
                          </a:solidFill>
                          <a:effectLst/>
                          <a:latin typeface="ＭＳ Ｐゴシック" pitchFamily="50" charset="-128"/>
                          <a:ea typeface="ＭＳ Ｐゴシック" pitchFamily="50" charset="-128"/>
                        </a:rPr>
                        <a:t>年度繰越金</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4"/>
                  </a:ext>
                </a:extLst>
              </a:tr>
              <a:tr h="465756">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ＭＳ Ｐゴシック" pitchFamily="50" charset="-128"/>
                          <a:ea typeface="ＭＳ Ｐゴシック" pitchFamily="50" charset="-128"/>
                        </a:rPr>
                        <a:t>次年度繰越金</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fontAlgn="ctr"/>
                      <a:r>
                        <a:rPr lang="en-US" altLang="ja-JP" sz="1800" b="1" i="0" u="none" strike="noStrike" dirty="0">
                          <a:solidFill>
                            <a:schemeClr val="tx2"/>
                          </a:solidFill>
                          <a:effectLst/>
                          <a:latin typeface="+mn-ea"/>
                          <a:ea typeface="+mn-ea"/>
                        </a:rPr>
                        <a:t>3,680,360 </a:t>
                      </a:r>
                    </a:p>
                  </a:txBody>
                  <a:tcPr marL="9525" marR="9525" marT="9525"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ＭＳ Ｐゴシック" pitchFamily="50" charset="-128"/>
                          <a:ea typeface="ＭＳ Ｐゴシック" pitchFamily="50" charset="-128"/>
                        </a:rPr>
                        <a:t>令和</a:t>
                      </a:r>
                      <a:r>
                        <a:rPr kumimoji="0" lang="en-US" altLang="ja-JP" sz="1800" b="1" i="0" u="none" strike="noStrike" cap="none" normalizeH="0" baseline="0" dirty="0">
                          <a:ln>
                            <a:noFill/>
                          </a:ln>
                          <a:solidFill>
                            <a:schemeClr val="tx2"/>
                          </a:solidFill>
                          <a:effectLst/>
                          <a:latin typeface="ＭＳ Ｐゴシック" pitchFamily="50" charset="-128"/>
                          <a:ea typeface="ＭＳ Ｐゴシック" pitchFamily="50" charset="-128"/>
                        </a:rPr>
                        <a:t>6</a:t>
                      </a:r>
                      <a:r>
                        <a:rPr kumimoji="0" lang="ja-JP" altLang="en-US" sz="1800" b="1" i="0" u="none" strike="noStrike" cap="none" normalizeH="0" baseline="0" dirty="0">
                          <a:ln>
                            <a:noFill/>
                          </a:ln>
                          <a:solidFill>
                            <a:schemeClr val="tx2"/>
                          </a:solidFill>
                          <a:effectLst/>
                          <a:latin typeface="ＭＳ Ｐゴシック" pitchFamily="50" charset="-128"/>
                          <a:ea typeface="ＭＳ Ｐゴシック" pitchFamily="50" charset="-128"/>
                        </a:rPr>
                        <a:t>年度へ繰越</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5"/>
                  </a:ext>
                </a:extLst>
              </a:tr>
            </a:tbl>
          </a:graphicData>
        </a:graphic>
      </p:graphicFrame>
      <p:sp>
        <p:nvSpPr>
          <p:cNvPr id="23573" name="Rectangle 3"/>
          <p:cNvSpPr txBox="1">
            <a:spLocks noChangeArrowheads="1"/>
          </p:cNvSpPr>
          <p:nvPr/>
        </p:nvSpPr>
        <p:spPr bwMode="auto">
          <a:xfrm>
            <a:off x="214312" y="481013"/>
            <a:ext cx="2701504" cy="500062"/>
          </a:xfrm>
          <a:prstGeom prst="rect">
            <a:avLst/>
          </a:prstGeom>
          <a:noFill/>
          <a:ln>
            <a:noFill/>
          </a:ln>
          <a:effectLst>
            <a:outerShdw dist="107763" dir="2700000" algn="ctr" rotWithShape="0">
              <a:schemeClr val="bg2"/>
            </a:outerShdw>
          </a:effectLst>
        </p:spPr>
        <p:txBody>
          <a:bodyPr/>
          <a:lstStyle>
            <a:lvl1pPr marL="342900" indent="-342900" eaLnBrk="0" hangingPunct="0">
              <a:defRPr sz="2400">
                <a:solidFill>
                  <a:schemeClr val="tx1"/>
                </a:solidFill>
                <a:latin typeface="Arial Narrow" pitchFamily="34" charset="0"/>
                <a:ea typeface="ＭＳ 明朝" pitchFamily="17" charset="-128"/>
              </a:defRPr>
            </a:lvl1pPr>
            <a:lvl2pPr marL="742950" indent="-285750" eaLnBrk="0" hangingPunct="0">
              <a:defRPr sz="2400">
                <a:solidFill>
                  <a:schemeClr val="tx1"/>
                </a:solidFill>
                <a:latin typeface="Arial Narrow" pitchFamily="34" charset="0"/>
                <a:ea typeface="ＭＳ 明朝" pitchFamily="17" charset="-128"/>
              </a:defRPr>
            </a:lvl2pPr>
            <a:lvl3pPr marL="1143000" indent="-228600" eaLnBrk="0" hangingPunct="0">
              <a:defRPr sz="2400">
                <a:solidFill>
                  <a:schemeClr val="tx1"/>
                </a:solidFill>
                <a:latin typeface="Arial Narrow" pitchFamily="34" charset="0"/>
                <a:ea typeface="ＭＳ 明朝" pitchFamily="17" charset="-128"/>
              </a:defRPr>
            </a:lvl3pPr>
            <a:lvl4pPr marL="1600200" indent="-228600" eaLnBrk="0" hangingPunct="0">
              <a:defRPr sz="2400">
                <a:solidFill>
                  <a:schemeClr val="tx1"/>
                </a:solidFill>
                <a:latin typeface="Arial Narrow" pitchFamily="34" charset="0"/>
                <a:ea typeface="ＭＳ 明朝" pitchFamily="17" charset="-128"/>
              </a:defRPr>
            </a:lvl4pPr>
            <a:lvl5pPr marL="2057400" indent="-228600" eaLnBrk="0" hangingPunct="0">
              <a:defRPr sz="2400">
                <a:solidFill>
                  <a:schemeClr val="tx1"/>
                </a:solidFill>
                <a:latin typeface="Arial Narrow" pitchFamily="34" charset="0"/>
                <a:ea typeface="ＭＳ 明朝" pitchFamily="17" charset="-128"/>
              </a:defRPr>
            </a:lvl5pPr>
            <a:lvl6pPr marL="25146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6pPr>
            <a:lvl7pPr marL="29718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7pPr>
            <a:lvl8pPr marL="34290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8pPr>
            <a:lvl9pPr marL="38862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9pPr>
          </a:lstStyle>
          <a:p>
            <a:pPr eaLnBrk="1" hangingPunct="1">
              <a:lnSpc>
                <a:spcPct val="90000"/>
              </a:lnSpc>
              <a:spcBef>
                <a:spcPct val="20000"/>
              </a:spcBef>
              <a:buClr>
                <a:schemeClr val="accent1"/>
              </a:buClr>
              <a:buSzPct val="75000"/>
              <a:buFont typeface="Wingdings" pitchFamily="2" charset="2"/>
              <a:buNone/>
              <a:defRPr/>
            </a:pPr>
            <a:r>
              <a:rPr kumimoji="0" lang="ja-JP" altLang="en-US" sz="2800" b="1" dirty="0">
                <a:solidFill>
                  <a:schemeClr val="tx2"/>
                </a:solidFill>
                <a:effectLst>
                  <a:outerShdw blurRad="38100" dist="38100" dir="2700000" algn="tl">
                    <a:srgbClr val="C0C0C0"/>
                  </a:outerShdw>
                </a:effectLst>
                <a:latin typeface="ＭＳ Ｐゴシック" pitchFamily="50" charset="-128"/>
                <a:ea typeface="ＭＳ Ｐゴシック" pitchFamily="50" charset="-128"/>
              </a:rPr>
              <a:t>当期決算収支　　　　　　　　　　　　　　　</a:t>
            </a:r>
          </a:p>
        </p:txBody>
      </p:sp>
      <p:sp>
        <p:nvSpPr>
          <p:cNvPr id="23574" name="Rectangle 3"/>
          <p:cNvSpPr txBox="1">
            <a:spLocks noChangeArrowheads="1"/>
          </p:cNvSpPr>
          <p:nvPr/>
        </p:nvSpPr>
        <p:spPr bwMode="auto">
          <a:xfrm>
            <a:off x="214312" y="4152899"/>
            <a:ext cx="2088356" cy="500063"/>
          </a:xfrm>
          <a:prstGeom prst="rect">
            <a:avLst/>
          </a:prstGeom>
          <a:noFill/>
          <a:ln>
            <a:noFill/>
          </a:ln>
          <a:effectLst>
            <a:outerShdw dist="107763" dir="2700000" algn="ctr" rotWithShape="0">
              <a:schemeClr val="bg2"/>
            </a:outerShdw>
          </a:effectLst>
        </p:spPr>
        <p:txBody>
          <a:bodyPr/>
          <a:lstStyle>
            <a:lvl1pPr marL="342900" indent="-342900" eaLnBrk="0" hangingPunct="0">
              <a:defRPr sz="2400">
                <a:solidFill>
                  <a:schemeClr val="tx1"/>
                </a:solidFill>
                <a:latin typeface="Arial Narrow" pitchFamily="34" charset="0"/>
                <a:ea typeface="ＭＳ 明朝" pitchFamily="17" charset="-128"/>
              </a:defRPr>
            </a:lvl1pPr>
            <a:lvl2pPr marL="742950" indent="-285750" eaLnBrk="0" hangingPunct="0">
              <a:defRPr sz="2400">
                <a:solidFill>
                  <a:schemeClr val="tx1"/>
                </a:solidFill>
                <a:latin typeface="Arial Narrow" pitchFamily="34" charset="0"/>
                <a:ea typeface="ＭＳ 明朝" pitchFamily="17" charset="-128"/>
              </a:defRPr>
            </a:lvl2pPr>
            <a:lvl3pPr marL="1143000" indent="-228600" eaLnBrk="0" hangingPunct="0">
              <a:defRPr sz="2400">
                <a:solidFill>
                  <a:schemeClr val="tx1"/>
                </a:solidFill>
                <a:latin typeface="Arial Narrow" pitchFamily="34" charset="0"/>
                <a:ea typeface="ＭＳ 明朝" pitchFamily="17" charset="-128"/>
              </a:defRPr>
            </a:lvl3pPr>
            <a:lvl4pPr marL="1600200" indent="-228600" eaLnBrk="0" hangingPunct="0">
              <a:defRPr sz="2400">
                <a:solidFill>
                  <a:schemeClr val="tx1"/>
                </a:solidFill>
                <a:latin typeface="Arial Narrow" pitchFamily="34" charset="0"/>
                <a:ea typeface="ＭＳ 明朝" pitchFamily="17" charset="-128"/>
              </a:defRPr>
            </a:lvl4pPr>
            <a:lvl5pPr marL="2057400" indent="-228600" eaLnBrk="0" hangingPunct="0">
              <a:defRPr sz="2400">
                <a:solidFill>
                  <a:schemeClr val="tx1"/>
                </a:solidFill>
                <a:latin typeface="Arial Narrow" pitchFamily="34" charset="0"/>
                <a:ea typeface="ＭＳ 明朝" pitchFamily="17" charset="-128"/>
              </a:defRPr>
            </a:lvl5pPr>
            <a:lvl6pPr marL="25146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6pPr>
            <a:lvl7pPr marL="29718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7pPr>
            <a:lvl8pPr marL="34290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8pPr>
            <a:lvl9pPr marL="38862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9pPr>
          </a:lstStyle>
          <a:p>
            <a:pPr eaLnBrk="1" hangingPunct="1">
              <a:lnSpc>
                <a:spcPct val="90000"/>
              </a:lnSpc>
              <a:spcBef>
                <a:spcPct val="20000"/>
              </a:spcBef>
              <a:buClr>
                <a:schemeClr val="accent1"/>
              </a:buClr>
              <a:buSzPct val="75000"/>
              <a:buFont typeface="Wingdings" pitchFamily="2" charset="2"/>
              <a:buNone/>
              <a:defRPr/>
            </a:pPr>
            <a:r>
              <a:rPr kumimoji="0" lang="ja-JP" altLang="en-US" sz="2800" b="1" dirty="0">
                <a:solidFill>
                  <a:schemeClr val="tx2"/>
                </a:solidFill>
                <a:effectLst>
                  <a:outerShdw blurRad="38100" dist="38100" dir="2700000" algn="tl">
                    <a:srgbClr val="C0C0C0"/>
                  </a:outerShdw>
                </a:effectLst>
                <a:latin typeface="ＭＳ Ｐゴシック" pitchFamily="50" charset="-128"/>
                <a:ea typeface="ＭＳ Ｐゴシック" pitchFamily="50" charset="-128"/>
              </a:rPr>
              <a:t>特別会計　　　　　　　　　　　　　　　　　　　　　　　　　　　　　</a:t>
            </a:r>
          </a:p>
        </p:txBody>
      </p:sp>
      <p:graphicFrame>
        <p:nvGraphicFramePr>
          <p:cNvPr id="23575" name="Group 23"/>
          <p:cNvGraphicFramePr>
            <a:graphicFrameLocks noGrp="1"/>
          </p:cNvGraphicFramePr>
          <p:nvPr>
            <p:extLst>
              <p:ext uri="{D42A27DB-BD31-4B8C-83A1-F6EECF244321}">
                <p14:modId xmlns:p14="http://schemas.microsoft.com/office/powerpoint/2010/main" val="2243730447"/>
              </p:ext>
            </p:extLst>
          </p:nvPr>
        </p:nvGraphicFramePr>
        <p:xfrm>
          <a:off x="647501" y="4652962"/>
          <a:ext cx="7848997" cy="1883729"/>
        </p:xfrm>
        <a:graphic>
          <a:graphicData uri="http://schemas.openxmlformats.org/drawingml/2006/table">
            <a:tbl>
              <a:tblPr/>
              <a:tblGrid>
                <a:gridCol w="1725342">
                  <a:extLst>
                    <a:ext uri="{9D8B030D-6E8A-4147-A177-3AD203B41FA5}">
                      <a16:colId xmlns:a16="http://schemas.microsoft.com/office/drawing/2014/main" val="20000"/>
                    </a:ext>
                  </a:extLst>
                </a:gridCol>
                <a:gridCol w="2300377">
                  <a:extLst>
                    <a:ext uri="{9D8B030D-6E8A-4147-A177-3AD203B41FA5}">
                      <a16:colId xmlns:a16="http://schemas.microsoft.com/office/drawing/2014/main" val="20001"/>
                    </a:ext>
                  </a:extLst>
                </a:gridCol>
                <a:gridCol w="1623795">
                  <a:extLst>
                    <a:ext uri="{9D8B030D-6E8A-4147-A177-3AD203B41FA5}">
                      <a16:colId xmlns:a16="http://schemas.microsoft.com/office/drawing/2014/main" val="20002"/>
                    </a:ext>
                  </a:extLst>
                </a:gridCol>
                <a:gridCol w="2199483">
                  <a:extLst>
                    <a:ext uri="{9D8B030D-6E8A-4147-A177-3AD203B41FA5}">
                      <a16:colId xmlns:a16="http://schemas.microsoft.com/office/drawing/2014/main" val="20003"/>
                    </a:ext>
                  </a:extLst>
                </a:gridCol>
              </a:tblGrid>
              <a:tr h="426041">
                <a:tc gridSpan="4">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r"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Calibri" pitchFamily="34" charset="0"/>
                          <a:ea typeface="ＭＳ Ｐゴシック" pitchFamily="50" charset="-128"/>
                        </a:rPr>
                        <a:t>（単位：円）</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86465">
                <a:tc rowSpan="3">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Calibri" pitchFamily="34" charset="0"/>
                          <a:ea typeface="ＭＳ Ｐゴシック" pitchFamily="50" charset="-128"/>
                        </a:rPr>
                        <a:t>積立金</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Calibri" pitchFamily="34" charset="0"/>
                          <a:ea typeface="ＭＳ Ｐゴシック" pitchFamily="50" charset="-128"/>
                        </a:rPr>
                        <a:t>令和</a:t>
                      </a:r>
                      <a:r>
                        <a:rPr kumimoji="0" lang="en-US" altLang="ja-JP" sz="1800" b="1" i="0" u="none" strike="noStrike" cap="none" normalizeH="0" baseline="0" dirty="0">
                          <a:ln>
                            <a:noFill/>
                          </a:ln>
                          <a:solidFill>
                            <a:schemeClr val="tx2"/>
                          </a:solidFill>
                          <a:effectLst/>
                          <a:latin typeface="Calibri" pitchFamily="34" charset="0"/>
                          <a:ea typeface="ＭＳ Ｐゴシック" pitchFamily="50" charset="-128"/>
                        </a:rPr>
                        <a:t>4</a:t>
                      </a:r>
                      <a:r>
                        <a:rPr kumimoji="0" lang="ja-JP" altLang="en-US" sz="1800" b="1" i="0" u="none" strike="noStrike" cap="none" normalizeH="0" baseline="0" dirty="0">
                          <a:ln>
                            <a:noFill/>
                          </a:ln>
                          <a:solidFill>
                            <a:schemeClr val="tx2"/>
                          </a:solidFill>
                          <a:effectLst/>
                          <a:latin typeface="Calibri" pitchFamily="34" charset="0"/>
                          <a:ea typeface="ＭＳ Ｐゴシック" pitchFamily="50" charset="-128"/>
                        </a:rPr>
                        <a:t>年度迄積立</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r" defTabSz="914400" rtl="0" eaLnBrk="1" fontAlgn="b" latinLnBrk="0" hangingPunct="1">
                        <a:lnSpc>
                          <a:spcPct val="100000"/>
                        </a:lnSpc>
                        <a:spcBef>
                          <a:spcPct val="0"/>
                        </a:spcBef>
                        <a:spcAft>
                          <a:spcPct val="0"/>
                        </a:spcAft>
                        <a:buClrTx/>
                        <a:buSzTx/>
                        <a:buFont typeface="Arial" charset="0"/>
                        <a:buNone/>
                        <a:tabLst/>
                      </a:pPr>
                      <a:r>
                        <a:rPr kumimoji="0" lang="en-US" altLang="ja-JP" sz="1800" b="1" i="0" u="none" strike="noStrike" cap="none" normalizeH="0" baseline="0" dirty="0">
                          <a:ln>
                            <a:noFill/>
                          </a:ln>
                          <a:solidFill>
                            <a:schemeClr val="tx2"/>
                          </a:solidFill>
                          <a:effectLst/>
                          <a:latin typeface="ＭＳ Ｐゴシック" pitchFamily="50" charset="-128"/>
                          <a:ea typeface="ＭＳ Ｐゴシック" pitchFamily="50" charset="-128"/>
                        </a:rPr>
                        <a:t>3,200,000 </a:t>
                      </a:r>
                    </a:p>
                  </a:txBody>
                  <a:tcPr marL="9525" marR="9525" marT="9525" marB="0"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3">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Calibri" pitchFamily="34" charset="0"/>
                          <a:ea typeface="ＭＳ Ｐゴシック" pitchFamily="50" charset="-128"/>
                        </a:rPr>
                        <a:t>郵便局定額貯金</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484758">
                <a:tc vMerge="1">
                  <a:txBody>
                    <a:bodyPr/>
                    <a:lstStyle/>
                    <a:p>
                      <a:endParaRPr kumimoji="1" lang="ja-JP" altLang="en-US"/>
                    </a:p>
                  </a:txBody>
                  <a:tcPr/>
                </a:tc>
                <a:tc>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Calibri" pitchFamily="34" charset="0"/>
                          <a:ea typeface="ＭＳ Ｐゴシック" pitchFamily="50" charset="-128"/>
                        </a:rPr>
                        <a:t>令和</a:t>
                      </a:r>
                      <a:r>
                        <a:rPr kumimoji="0" lang="en-US" altLang="ja-JP" sz="1800" b="1" i="0" u="none" strike="noStrike" cap="none" normalizeH="0" baseline="0" dirty="0">
                          <a:ln>
                            <a:noFill/>
                          </a:ln>
                          <a:solidFill>
                            <a:schemeClr val="tx2"/>
                          </a:solidFill>
                          <a:effectLst/>
                          <a:latin typeface="Calibri" pitchFamily="34" charset="0"/>
                          <a:ea typeface="ＭＳ Ｐゴシック" pitchFamily="50" charset="-128"/>
                        </a:rPr>
                        <a:t>5</a:t>
                      </a:r>
                      <a:r>
                        <a:rPr kumimoji="0" lang="ja-JP" altLang="en-US" sz="1800" b="1" i="0" u="none" strike="noStrike" cap="none" normalizeH="0" baseline="0" dirty="0">
                          <a:ln>
                            <a:noFill/>
                          </a:ln>
                          <a:solidFill>
                            <a:schemeClr val="tx2"/>
                          </a:solidFill>
                          <a:effectLst/>
                          <a:latin typeface="Calibri" pitchFamily="34" charset="0"/>
                          <a:ea typeface="ＭＳ Ｐゴシック" pitchFamily="50" charset="-128"/>
                        </a:rPr>
                        <a:t>年度積立</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r" defTabSz="914400" rtl="0" eaLnBrk="1" fontAlgn="b" latinLnBrk="0" hangingPunct="1">
                        <a:lnSpc>
                          <a:spcPct val="100000"/>
                        </a:lnSpc>
                        <a:spcBef>
                          <a:spcPct val="0"/>
                        </a:spcBef>
                        <a:spcAft>
                          <a:spcPct val="0"/>
                        </a:spcAft>
                        <a:buClrTx/>
                        <a:buSzTx/>
                        <a:buFont typeface="Arial" charset="0"/>
                        <a:buNone/>
                        <a:tabLst/>
                      </a:pPr>
                      <a:r>
                        <a:rPr kumimoji="0" lang="en-US" altLang="ja-JP" sz="1800" b="1" i="0" u="none" strike="noStrike" cap="none" normalizeH="0" baseline="0" dirty="0">
                          <a:ln>
                            <a:noFill/>
                          </a:ln>
                          <a:solidFill>
                            <a:schemeClr val="tx2"/>
                          </a:solidFill>
                          <a:effectLst/>
                          <a:latin typeface="ＭＳ Ｐゴシック" pitchFamily="50" charset="-128"/>
                          <a:ea typeface="ＭＳ Ｐゴシック" pitchFamily="50" charset="-128"/>
                        </a:rPr>
                        <a:t>200,000 </a:t>
                      </a:r>
                    </a:p>
                  </a:txBody>
                  <a:tcPr marL="9525" marR="9525" marT="9525" marB="0"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vMerge="1">
                  <a:txBody>
                    <a:bodyPr/>
                    <a:lstStyle/>
                    <a:p>
                      <a:endParaRPr kumimoji="1" lang="ja-JP" altLang="en-US"/>
                    </a:p>
                  </a:txBody>
                  <a:tcPr/>
                </a:tc>
                <a:extLst>
                  <a:ext uri="{0D108BD9-81ED-4DB2-BD59-A6C34878D82A}">
                    <a16:rowId xmlns:a16="http://schemas.microsoft.com/office/drawing/2014/main" val="10002"/>
                  </a:ext>
                </a:extLst>
              </a:tr>
              <a:tr h="486465">
                <a:tc vMerge="1">
                  <a:txBody>
                    <a:bodyPr/>
                    <a:lstStyle/>
                    <a:p>
                      <a:endParaRPr kumimoji="1" lang="ja-JP" altLang="en-US"/>
                    </a:p>
                  </a:txBody>
                  <a:tcPr/>
                </a:tc>
                <a:tc>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a:ln>
                            <a:noFill/>
                          </a:ln>
                          <a:solidFill>
                            <a:schemeClr val="tx2"/>
                          </a:solidFill>
                          <a:effectLst/>
                          <a:latin typeface="Calibri" pitchFamily="34" charset="0"/>
                          <a:ea typeface="ＭＳ Ｐゴシック" pitchFamily="50" charset="-128"/>
                        </a:rPr>
                        <a:t>合計</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r" defTabSz="914400" rtl="0" eaLnBrk="1" fontAlgn="b" latinLnBrk="0" hangingPunct="1">
                        <a:lnSpc>
                          <a:spcPct val="100000"/>
                        </a:lnSpc>
                        <a:spcBef>
                          <a:spcPct val="0"/>
                        </a:spcBef>
                        <a:spcAft>
                          <a:spcPct val="0"/>
                        </a:spcAft>
                        <a:buClrTx/>
                        <a:buSzTx/>
                        <a:buFont typeface="Arial" charset="0"/>
                        <a:buNone/>
                        <a:tabLst/>
                      </a:pPr>
                      <a:r>
                        <a:rPr kumimoji="0" lang="en-US" altLang="ja-JP" sz="1800" b="1" i="0" u="none" strike="noStrike" cap="none" normalizeH="0" baseline="0" dirty="0">
                          <a:ln>
                            <a:noFill/>
                          </a:ln>
                          <a:solidFill>
                            <a:schemeClr val="tx2"/>
                          </a:solidFill>
                          <a:effectLst/>
                          <a:latin typeface="ＭＳ Ｐゴシック" pitchFamily="50" charset="-128"/>
                          <a:ea typeface="ＭＳ Ｐゴシック" pitchFamily="50" charset="-128"/>
                        </a:rPr>
                        <a:t>3,400,000 </a:t>
                      </a:r>
                    </a:p>
                  </a:txBody>
                  <a:tcPr marL="9525" marR="9525" marT="9525" marB="0"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vMerge="1">
                  <a:txBody>
                    <a:bodyPr/>
                    <a:lstStyle/>
                    <a:p>
                      <a:endParaRPr kumimoji="1" lang="ja-JP" altLang="en-US"/>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323850" y="142875"/>
            <a:ext cx="3248025" cy="857250"/>
          </a:xfrm>
          <a:effectLst>
            <a:outerShdw dist="107763" dir="2700000" algn="ctr" rotWithShape="0">
              <a:schemeClr val="bg2"/>
            </a:outerShdw>
          </a:effectLst>
        </p:spPr>
        <p:txBody>
          <a:bodyPr/>
          <a:lstStyle/>
          <a:p>
            <a:pPr eaLnBrk="1" hangingPunct="1">
              <a:defRPr/>
            </a:pPr>
            <a:r>
              <a:rPr lang="ja-JP" altLang="en-US" sz="4000" b="1" dirty="0">
                <a:solidFill>
                  <a:srgbClr val="00B050"/>
                </a:solidFill>
                <a:latin typeface="HG丸ｺﾞｼｯｸM-PRO" pitchFamily="50" charset="-128"/>
                <a:ea typeface="HG丸ｺﾞｼｯｸM-PRO" pitchFamily="50" charset="-128"/>
              </a:rPr>
              <a:t>第</a:t>
            </a:r>
            <a:r>
              <a:rPr lang="en-US" altLang="ja-JP" sz="4000" b="1" dirty="0">
                <a:solidFill>
                  <a:srgbClr val="00B050"/>
                </a:solidFill>
                <a:latin typeface="HG丸ｺﾞｼｯｸM-PRO" pitchFamily="50" charset="-128"/>
                <a:ea typeface="HG丸ｺﾞｼｯｸM-PRO" pitchFamily="50" charset="-128"/>
              </a:rPr>
              <a:t>3</a:t>
            </a:r>
            <a:r>
              <a:rPr lang="ja-JP" altLang="en-US" sz="4000" b="1" dirty="0">
                <a:solidFill>
                  <a:srgbClr val="00B050"/>
                </a:solidFill>
                <a:latin typeface="HG丸ｺﾞｼｯｸM-PRO" pitchFamily="50" charset="-128"/>
                <a:ea typeface="HG丸ｺﾞｼｯｸM-PRO" pitchFamily="50" charset="-128"/>
              </a:rPr>
              <a:t>号議案</a:t>
            </a:r>
          </a:p>
        </p:txBody>
      </p:sp>
      <p:sp>
        <p:nvSpPr>
          <p:cNvPr id="29699" name="Rectangle 3"/>
          <p:cNvSpPr>
            <a:spLocks noGrp="1" noChangeArrowheads="1"/>
          </p:cNvSpPr>
          <p:nvPr>
            <p:ph idx="4294967295"/>
          </p:nvPr>
        </p:nvSpPr>
        <p:spPr>
          <a:xfrm>
            <a:off x="900113" y="2852738"/>
            <a:ext cx="7343775" cy="1652587"/>
          </a:xfrm>
          <a:effectLst>
            <a:outerShdw dist="107763" dir="2700000" algn="ctr" rotWithShape="0">
              <a:schemeClr val="bg2"/>
            </a:outerShdw>
          </a:effectLst>
        </p:spPr>
        <p:txBody>
          <a:bodyPr/>
          <a:lstStyle/>
          <a:p>
            <a:pPr eaLnBrk="1" hangingPunct="1">
              <a:buFont typeface="Wingdings" pitchFamily="2" charset="2"/>
              <a:buNone/>
              <a:defRPr/>
            </a:pPr>
            <a:r>
              <a:rPr lang="ja-JP" altLang="en-US" sz="4000" b="1" dirty="0">
                <a:solidFill>
                  <a:schemeClr val="tx2"/>
                </a:solidFill>
                <a:effectLst>
                  <a:outerShdw blurRad="38100" dist="38100" dir="2700000" algn="tl">
                    <a:srgbClr val="C0C0C0"/>
                  </a:outerShdw>
                </a:effectLst>
                <a:latin typeface="ＭＳ ゴシック" pitchFamily="49" charset="-128"/>
                <a:ea typeface="ＭＳ ゴシック" pitchFamily="49" charset="-128"/>
              </a:rPr>
              <a:t>令和</a:t>
            </a:r>
            <a:r>
              <a:rPr lang="en-US" altLang="ja-JP" sz="4000" b="1" dirty="0">
                <a:solidFill>
                  <a:schemeClr val="tx2"/>
                </a:solidFill>
                <a:effectLst>
                  <a:outerShdw blurRad="38100" dist="38100" dir="2700000" algn="tl">
                    <a:srgbClr val="C0C0C0"/>
                  </a:outerShdw>
                </a:effectLst>
                <a:latin typeface="ＭＳ ゴシック" pitchFamily="49" charset="-128"/>
                <a:ea typeface="ＭＳ ゴシック" pitchFamily="49" charset="-128"/>
              </a:rPr>
              <a:t>5</a:t>
            </a:r>
            <a:r>
              <a:rPr lang="ja-JP" altLang="en-US" sz="4000" b="1" dirty="0">
                <a:solidFill>
                  <a:schemeClr val="tx2"/>
                </a:solidFill>
                <a:effectLst>
                  <a:outerShdw blurRad="38100" dist="38100" dir="2700000" algn="tl">
                    <a:srgbClr val="C0C0C0"/>
                  </a:outerShdw>
                </a:effectLst>
                <a:latin typeface="ＭＳ ゴシック" pitchFamily="49" charset="-128"/>
                <a:ea typeface="ＭＳ ゴシック" pitchFamily="49" charset="-128"/>
              </a:rPr>
              <a:t>年</a:t>
            </a:r>
            <a:r>
              <a:rPr lang="en-US" altLang="ja-JP" sz="4000" b="1" dirty="0">
                <a:solidFill>
                  <a:schemeClr val="tx2"/>
                </a:solidFill>
                <a:effectLst>
                  <a:outerShdw blurRad="38100" dist="38100" dir="2700000" algn="tl">
                    <a:srgbClr val="C0C0C0"/>
                  </a:outerShdw>
                </a:effectLst>
                <a:latin typeface="ＭＳ ゴシック" pitchFamily="49" charset="-128"/>
                <a:ea typeface="ＭＳ ゴシック" pitchFamily="49" charset="-128"/>
              </a:rPr>
              <a:t>4</a:t>
            </a:r>
            <a:r>
              <a:rPr lang="ja-JP" altLang="en-US" sz="4000" b="1" dirty="0">
                <a:solidFill>
                  <a:schemeClr val="tx2"/>
                </a:solidFill>
                <a:effectLst>
                  <a:outerShdw blurRad="38100" dist="38100" dir="2700000" algn="tl">
                    <a:srgbClr val="C0C0C0"/>
                  </a:outerShdw>
                </a:effectLst>
                <a:latin typeface="ＭＳ ゴシック" pitchFamily="49" charset="-128"/>
                <a:ea typeface="ＭＳ ゴシック" pitchFamily="49" charset="-128"/>
              </a:rPr>
              <a:t>月</a:t>
            </a:r>
            <a:r>
              <a:rPr lang="en-US" altLang="ja-JP" sz="4000" b="1" dirty="0">
                <a:solidFill>
                  <a:schemeClr val="tx2"/>
                </a:solidFill>
                <a:effectLst>
                  <a:outerShdw blurRad="38100" dist="38100" dir="2700000" algn="tl">
                    <a:srgbClr val="C0C0C0"/>
                  </a:outerShdw>
                </a:effectLst>
                <a:latin typeface="ＭＳ ゴシック" pitchFamily="49" charset="-128"/>
                <a:ea typeface="ＭＳ ゴシック" pitchFamily="49" charset="-128"/>
              </a:rPr>
              <a:t>1</a:t>
            </a:r>
            <a:r>
              <a:rPr lang="ja-JP" altLang="en-US" sz="4000" b="1" dirty="0">
                <a:solidFill>
                  <a:schemeClr val="tx2"/>
                </a:solidFill>
                <a:effectLst>
                  <a:outerShdw blurRad="38100" dist="38100" dir="2700000" algn="tl">
                    <a:srgbClr val="C0C0C0"/>
                  </a:outerShdw>
                </a:effectLst>
                <a:latin typeface="ＭＳ ゴシック" pitchFamily="49" charset="-128"/>
                <a:ea typeface="ＭＳ ゴシック" pitchFamily="49" charset="-128"/>
              </a:rPr>
              <a:t>日</a:t>
            </a:r>
            <a:endParaRPr lang="en-US" altLang="ja-JP" sz="4000" b="1" dirty="0">
              <a:solidFill>
                <a:schemeClr val="tx2"/>
              </a:solidFill>
              <a:effectLst>
                <a:outerShdw blurRad="38100" dist="38100" dir="2700000" algn="tl">
                  <a:srgbClr val="C0C0C0"/>
                </a:outerShdw>
              </a:effectLst>
              <a:latin typeface="ＭＳ ゴシック" pitchFamily="49" charset="-128"/>
              <a:ea typeface="ＭＳ ゴシック" pitchFamily="49" charset="-128"/>
            </a:endParaRPr>
          </a:p>
          <a:p>
            <a:pPr eaLnBrk="1" hangingPunct="1">
              <a:buFont typeface="Wingdings" pitchFamily="2" charset="2"/>
              <a:buNone/>
              <a:defRPr/>
            </a:pPr>
            <a:r>
              <a:rPr lang="ja-JP" altLang="en-US" sz="4000" b="1" dirty="0">
                <a:solidFill>
                  <a:schemeClr val="tx2"/>
                </a:solidFill>
                <a:effectLst>
                  <a:outerShdw blurRad="38100" dist="38100" dir="2700000" algn="tl">
                    <a:srgbClr val="C0C0C0"/>
                  </a:outerShdw>
                </a:effectLst>
                <a:latin typeface="ＭＳ ゴシック" pitchFamily="49" charset="-128"/>
                <a:ea typeface="ＭＳ ゴシック" pitchFamily="49" charset="-128"/>
              </a:rPr>
              <a:t>　　　　　～令和</a:t>
            </a:r>
            <a:r>
              <a:rPr lang="en-US" altLang="ja-JP" sz="4000" b="1" dirty="0">
                <a:solidFill>
                  <a:schemeClr val="tx2"/>
                </a:solidFill>
                <a:effectLst>
                  <a:outerShdw blurRad="38100" dist="38100" dir="2700000" algn="tl">
                    <a:srgbClr val="C0C0C0"/>
                  </a:outerShdw>
                </a:effectLst>
                <a:latin typeface="ＭＳ ゴシック" pitchFamily="49" charset="-128"/>
                <a:ea typeface="ＭＳ ゴシック" pitchFamily="49" charset="-128"/>
              </a:rPr>
              <a:t>6</a:t>
            </a:r>
            <a:r>
              <a:rPr lang="ja-JP" altLang="en-US" sz="4000" b="1" dirty="0">
                <a:solidFill>
                  <a:schemeClr val="tx2"/>
                </a:solidFill>
                <a:effectLst>
                  <a:outerShdw blurRad="38100" dist="38100" dir="2700000" algn="tl">
                    <a:srgbClr val="C0C0C0"/>
                  </a:outerShdw>
                </a:effectLst>
                <a:latin typeface="ＭＳ ゴシック" pitchFamily="49" charset="-128"/>
                <a:ea typeface="ＭＳ ゴシック" pitchFamily="49" charset="-128"/>
              </a:rPr>
              <a:t>年</a:t>
            </a:r>
            <a:r>
              <a:rPr lang="en-US" altLang="ja-JP" sz="4000" b="1" dirty="0">
                <a:solidFill>
                  <a:schemeClr val="tx2"/>
                </a:solidFill>
                <a:effectLst>
                  <a:outerShdw blurRad="38100" dist="38100" dir="2700000" algn="tl">
                    <a:srgbClr val="C0C0C0"/>
                  </a:outerShdw>
                </a:effectLst>
                <a:latin typeface="ＭＳ ゴシック" pitchFamily="49" charset="-128"/>
                <a:ea typeface="ＭＳ ゴシック" pitchFamily="49" charset="-128"/>
              </a:rPr>
              <a:t>3</a:t>
            </a:r>
            <a:r>
              <a:rPr lang="ja-JP" altLang="en-US" sz="4000" b="1" dirty="0">
                <a:solidFill>
                  <a:schemeClr val="tx2"/>
                </a:solidFill>
                <a:effectLst>
                  <a:outerShdw blurRad="38100" dist="38100" dir="2700000" algn="tl">
                    <a:srgbClr val="C0C0C0"/>
                  </a:outerShdw>
                </a:effectLst>
                <a:latin typeface="ＭＳ ゴシック" pitchFamily="49" charset="-128"/>
                <a:ea typeface="ＭＳ ゴシック" pitchFamily="49" charset="-128"/>
              </a:rPr>
              <a:t>月</a:t>
            </a:r>
            <a:r>
              <a:rPr lang="en-US" altLang="ja-JP" sz="4000" b="1" dirty="0">
                <a:solidFill>
                  <a:schemeClr val="tx2"/>
                </a:solidFill>
                <a:effectLst>
                  <a:outerShdw blurRad="38100" dist="38100" dir="2700000" algn="tl">
                    <a:srgbClr val="C0C0C0"/>
                  </a:outerShdw>
                </a:effectLst>
                <a:latin typeface="ＭＳ ゴシック" pitchFamily="49" charset="-128"/>
                <a:ea typeface="ＭＳ ゴシック" pitchFamily="49" charset="-128"/>
              </a:rPr>
              <a:t>31</a:t>
            </a:r>
            <a:r>
              <a:rPr lang="ja-JP" altLang="en-US" sz="4000" b="1" dirty="0">
                <a:solidFill>
                  <a:schemeClr val="tx2"/>
                </a:solidFill>
                <a:effectLst>
                  <a:outerShdw blurRad="38100" dist="38100" dir="2700000" algn="tl">
                    <a:srgbClr val="C0C0C0"/>
                  </a:outerShdw>
                </a:effectLst>
                <a:latin typeface="ＭＳ ゴシック" pitchFamily="49" charset="-128"/>
                <a:ea typeface="ＭＳ ゴシック" pitchFamily="49" charset="-128"/>
              </a:rPr>
              <a:t>日</a:t>
            </a:r>
          </a:p>
        </p:txBody>
      </p:sp>
      <p:sp>
        <p:nvSpPr>
          <p:cNvPr id="28676" name="Rectangle 3"/>
          <p:cNvSpPr txBox="1">
            <a:spLocks noChangeArrowheads="1"/>
          </p:cNvSpPr>
          <p:nvPr/>
        </p:nvSpPr>
        <p:spPr bwMode="auto">
          <a:xfrm>
            <a:off x="250825" y="1071563"/>
            <a:ext cx="5821363" cy="730250"/>
          </a:xfrm>
          <a:prstGeom prst="rect">
            <a:avLst/>
          </a:prstGeom>
          <a:noFill/>
          <a:ln>
            <a:noFill/>
          </a:ln>
          <a:effectLst>
            <a:outerShdw dist="107763" dir="2700000" algn="ctr" rotWithShape="0">
              <a:schemeClr val="bg2"/>
            </a:outerShdw>
          </a:effectLst>
        </p:spPr>
        <p:txBody>
          <a:bodyPr/>
          <a:lstStyle>
            <a:lvl1pPr marL="342900" indent="-342900" algn="l" eaLnBrk="0" hangingPunct="0">
              <a:spcBef>
                <a:spcPct val="20000"/>
              </a:spcBef>
              <a:buFont typeface="Arial" charset="0"/>
              <a:buChar char="•"/>
              <a:defRPr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buChar char="–"/>
              <a:defRPr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buChar char="•"/>
              <a:defRPr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9pPr>
          </a:lstStyle>
          <a:p>
            <a:pPr eaLnBrk="1" hangingPunct="1">
              <a:lnSpc>
                <a:spcPct val="90000"/>
              </a:lnSpc>
              <a:buClr>
                <a:schemeClr val="accent1"/>
              </a:buClr>
              <a:buSzPct val="75000"/>
              <a:buFont typeface="Wingdings" pitchFamily="2" charset="2"/>
              <a:buNone/>
              <a:defRPr/>
            </a:pPr>
            <a:r>
              <a:rPr kumimoji="0" lang="en-US" altLang="ja-JP" sz="4000" dirty="0">
                <a:solidFill>
                  <a:srgbClr val="00B0F0"/>
                </a:solidFill>
                <a:latin typeface="ＭＳ ゴシック" pitchFamily="49" charset="-128"/>
                <a:ea typeface="ＭＳ ゴシック" pitchFamily="49" charset="-128"/>
              </a:rPr>
              <a:t>	</a:t>
            </a:r>
            <a:r>
              <a:rPr kumimoji="0" lang="ja-JP" altLang="en-US" sz="4000" dirty="0">
                <a:solidFill>
                  <a:srgbClr val="00B0F0"/>
                </a:solidFill>
                <a:latin typeface="ＭＳ ゴシック" pitchFamily="49" charset="-128"/>
                <a:ea typeface="ＭＳ ゴシック" pitchFamily="49" charset="-128"/>
              </a:rPr>
              <a:t>令和</a:t>
            </a:r>
            <a:r>
              <a:rPr kumimoji="0" lang="en-US" altLang="ja-JP" sz="4000" dirty="0">
                <a:solidFill>
                  <a:srgbClr val="00B0F0"/>
                </a:solidFill>
                <a:latin typeface="ＭＳ ゴシック" pitchFamily="49" charset="-128"/>
                <a:ea typeface="ＭＳ ゴシック" pitchFamily="49" charset="-128"/>
              </a:rPr>
              <a:t>5</a:t>
            </a:r>
            <a:r>
              <a:rPr kumimoji="0" lang="ja-JP" altLang="en-US" sz="4000" dirty="0">
                <a:solidFill>
                  <a:srgbClr val="00B0F0"/>
                </a:solidFill>
                <a:latin typeface="ＭＳ ゴシック" pitchFamily="49" charset="-128"/>
                <a:ea typeface="ＭＳ ゴシック" pitchFamily="49" charset="-128"/>
              </a:rPr>
              <a:t>年度　監査報告</a:t>
            </a:r>
            <a:endParaRPr kumimoji="0" lang="ja-JP" altLang="en-US" sz="3600" dirty="0">
              <a:solidFill>
                <a:srgbClr val="00B0F0"/>
              </a:solidFill>
              <a:latin typeface="ＭＳ ゴシック" pitchFamily="49" charset="-128"/>
              <a:ea typeface="ＭＳ ゴシック" pitchFamily="49" charset="-128"/>
            </a:endParaRPr>
          </a:p>
          <a:p>
            <a:pPr eaLnBrk="1" hangingPunct="1">
              <a:buClr>
                <a:schemeClr val="accent1"/>
              </a:buClr>
              <a:buSzPct val="75000"/>
              <a:buFont typeface="Wingdings" pitchFamily="2" charset="2"/>
              <a:buNone/>
              <a:defRPr/>
            </a:pPr>
            <a:r>
              <a:rPr kumimoji="0" lang="ja-JP" altLang="en-US" sz="2400" dirty="0">
                <a:solidFill>
                  <a:srgbClr val="00B0F0"/>
                </a:solidFill>
                <a:latin typeface="ＭＳ ゴシック" pitchFamily="49" charset="-128"/>
                <a:ea typeface="ＭＳ ゴシック" pitchFamily="49" charset="-128"/>
              </a:rPr>
              <a:t>			</a:t>
            </a:r>
            <a:endParaRPr kumimoji="0" lang="ja-JP" altLang="en-US" sz="2000" dirty="0">
              <a:solidFill>
                <a:srgbClr val="00B0F0"/>
              </a:solidFill>
              <a:latin typeface="ＭＳ ゴシック" pitchFamily="49" charset="-128"/>
              <a:ea typeface="ＭＳ ゴシック" pitchFamily="49" charset="-128"/>
            </a:endParaRPr>
          </a:p>
          <a:p>
            <a:pPr eaLnBrk="1" hangingPunct="1">
              <a:lnSpc>
                <a:spcPct val="90000"/>
              </a:lnSpc>
              <a:buClr>
                <a:schemeClr val="accent1"/>
              </a:buClr>
              <a:buSzPct val="75000"/>
              <a:buFont typeface="Wingdings" pitchFamily="2" charset="2"/>
              <a:buNone/>
              <a:defRPr/>
            </a:pPr>
            <a:endParaRPr kumimoji="0" lang="en-US" altLang="ja-JP" sz="2000" dirty="0">
              <a:solidFill>
                <a:srgbClr val="00B0F0"/>
              </a:solidFill>
              <a:latin typeface="ＭＳ ゴシック" pitchFamily="49" charset="-128"/>
              <a:ea typeface="ＭＳ ゴシック" pitchFamily="49"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a:spLocks noChangeArrowheads="1"/>
          </p:cNvSpPr>
          <p:nvPr/>
        </p:nvSpPr>
        <p:spPr bwMode="auto">
          <a:xfrm>
            <a:off x="3021949" y="1949769"/>
            <a:ext cx="5366475" cy="2775375"/>
          </a:xfrm>
          <a:prstGeom prst="rect">
            <a:avLst/>
          </a:prstGeom>
          <a:noFill/>
          <a:ln>
            <a:noFill/>
          </a:ln>
        </p:spPr>
        <p:txBody>
          <a:bodyPr wrap="square">
            <a:spAutoFit/>
          </a:bodyPr>
          <a:lstStyle>
            <a:lvl1pPr eaLnBrk="0" hangingPunct="0">
              <a:defRPr sz="2400">
                <a:solidFill>
                  <a:schemeClr val="tx1"/>
                </a:solidFill>
                <a:latin typeface="Arial Narrow" pitchFamily="34" charset="0"/>
                <a:ea typeface="ＭＳ 明朝" pitchFamily="17" charset="-128"/>
              </a:defRPr>
            </a:lvl1pPr>
            <a:lvl2pPr marL="742950" indent="-285750" eaLnBrk="0" hangingPunct="0">
              <a:defRPr sz="2400">
                <a:solidFill>
                  <a:schemeClr val="tx1"/>
                </a:solidFill>
                <a:latin typeface="Arial Narrow" pitchFamily="34" charset="0"/>
                <a:ea typeface="ＭＳ 明朝" pitchFamily="17" charset="-128"/>
              </a:defRPr>
            </a:lvl2pPr>
            <a:lvl3pPr marL="1143000" indent="-228600" eaLnBrk="0" hangingPunct="0">
              <a:defRPr sz="2400">
                <a:solidFill>
                  <a:schemeClr val="tx1"/>
                </a:solidFill>
                <a:latin typeface="Arial Narrow" pitchFamily="34" charset="0"/>
                <a:ea typeface="ＭＳ 明朝" pitchFamily="17" charset="-128"/>
              </a:defRPr>
            </a:lvl3pPr>
            <a:lvl4pPr marL="1600200" indent="-228600" eaLnBrk="0" hangingPunct="0">
              <a:defRPr sz="2400">
                <a:solidFill>
                  <a:schemeClr val="tx1"/>
                </a:solidFill>
                <a:latin typeface="Arial Narrow" pitchFamily="34" charset="0"/>
                <a:ea typeface="ＭＳ 明朝" pitchFamily="17" charset="-128"/>
              </a:defRPr>
            </a:lvl4pPr>
            <a:lvl5pPr marL="2057400" indent="-228600" eaLnBrk="0" hangingPunct="0">
              <a:defRPr sz="2400">
                <a:solidFill>
                  <a:schemeClr val="tx1"/>
                </a:solidFill>
                <a:latin typeface="Arial Narrow" pitchFamily="34" charset="0"/>
                <a:ea typeface="ＭＳ 明朝" pitchFamily="17" charset="-128"/>
              </a:defRPr>
            </a:lvl5pPr>
            <a:lvl6pPr marL="25146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6pPr>
            <a:lvl7pPr marL="29718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7pPr>
            <a:lvl8pPr marL="34290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8pPr>
            <a:lvl9pPr marL="38862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9pPr>
          </a:lstStyle>
          <a:p>
            <a:pPr eaLnBrk="1" hangingPunct="1">
              <a:lnSpc>
                <a:spcPct val="90000"/>
              </a:lnSpc>
              <a:spcBef>
                <a:spcPct val="50000"/>
              </a:spcBef>
              <a:buClr>
                <a:schemeClr val="accent1"/>
              </a:buClr>
              <a:buSzPct val="75000"/>
              <a:buFont typeface="Wingdings" pitchFamily="2" charset="2"/>
              <a:buNone/>
              <a:defRPr/>
            </a:pPr>
            <a:r>
              <a:rPr kumimoji="0" lang="ja-JP" altLang="en-US" sz="2200" dirty="0">
                <a:solidFill>
                  <a:srgbClr val="00B050"/>
                </a:solidFill>
                <a:latin typeface="メイリオ" panose="020B0604030504040204" pitchFamily="50" charset="-128"/>
                <a:ea typeface="メイリオ" panose="020B0604030504040204" pitchFamily="50" charset="-128"/>
              </a:rPr>
              <a:t>第</a:t>
            </a:r>
            <a:r>
              <a:rPr kumimoji="0" lang="en-US" altLang="ja-JP" sz="2200" dirty="0">
                <a:solidFill>
                  <a:srgbClr val="00B050"/>
                </a:solidFill>
                <a:latin typeface="メイリオ" panose="020B0604030504040204" pitchFamily="50" charset="-128"/>
                <a:ea typeface="メイリオ" panose="020B0604030504040204" pitchFamily="50" charset="-128"/>
              </a:rPr>
              <a:t>1</a:t>
            </a:r>
            <a:r>
              <a:rPr kumimoji="0" lang="ja-JP" altLang="en-US" sz="2200" dirty="0">
                <a:solidFill>
                  <a:srgbClr val="00B050"/>
                </a:solidFill>
                <a:latin typeface="メイリオ" panose="020B0604030504040204" pitchFamily="50" charset="-128"/>
                <a:ea typeface="メイリオ" panose="020B0604030504040204" pitchFamily="50" charset="-128"/>
              </a:rPr>
              <a:t>号議案　令和</a:t>
            </a:r>
            <a:r>
              <a:rPr kumimoji="0" lang="en-US" altLang="ja-JP" sz="2200" dirty="0">
                <a:solidFill>
                  <a:srgbClr val="00B050"/>
                </a:solidFill>
                <a:latin typeface="メイリオ" panose="020B0604030504040204" pitchFamily="50" charset="-128"/>
                <a:ea typeface="メイリオ" panose="020B0604030504040204" pitchFamily="50" charset="-128"/>
              </a:rPr>
              <a:t>5</a:t>
            </a:r>
            <a:r>
              <a:rPr kumimoji="0" lang="ja-JP" altLang="en-US" sz="2200" dirty="0">
                <a:solidFill>
                  <a:srgbClr val="00B050"/>
                </a:solidFill>
                <a:latin typeface="メイリオ" panose="020B0604030504040204" pitchFamily="50" charset="-128"/>
                <a:ea typeface="メイリオ" panose="020B0604030504040204" pitchFamily="50" charset="-128"/>
              </a:rPr>
              <a:t>年度　事業報告</a:t>
            </a:r>
          </a:p>
          <a:p>
            <a:pPr eaLnBrk="1" hangingPunct="1">
              <a:lnSpc>
                <a:spcPct val="90000"/>
              </a:lnSpc>
              <a:spcBef>
                <a:spcPct val="50000"/>
              </a:spcBef>
              <a:buClr>
                <a:schemeClr val="accent1"/>
              </a:buClr>
              <a:buSzPct val="75000"/>
              <a:buFont typeface="Wingdings" pitchFamily="2" charset="2"/>
              <a:buNone/>
              <a:defRPr/>
            </a:pPr>
            <a:r>
              <a:rPr kumimoji="0" lang="ja-JP" altLang="en-US" sz="2200" dirty="0">
                <a:solidFill>
                  <a:srgbClr val="00B050"/>
                </a:solidFill>
                <a:latin typeface="メイリオ" panose="020B0604030504040204" pitchFamily="50" charset="-128"/>
                <a:ea typeface="メイリオ" panose="020B0604030504040204" pitchFamily="50" charset="-128"/>
              </a:rPr>
              <a:t>第</a:t>
            </a:r>
            <a:r>
              <a:rPr kumimoji="0" lang="en-US" altLang="ja-JP" sz="2200" dirty="0">
                <a:solidFill>
                  <a:srgbClr val="00B050"/>
                </a:solidFill>
                <a:latin typeface="メイリオ" panose="020B0604030504040204" pitchFamily="50" charset="-128"/>
                <a:ea typeface="メイリオ" panose="020B0604030504040204" pitchFamily="50" charset="-128"/>
              </a:rPr>
              <a:t>2</a:t>
            </a:r>
            <a:r>
              <a:rPr kumimoji="0" lang="ja-JP" altLang="en-US" sz="2200" dirty="0">
                <a:solidFill>
                  <a:srgbClr val="00B050"/>
                </a:solidFill>
                <a:latin typeface="メイリオ" panose="020B0604030504040204" pitchFamily="50" charset="-128"/>
                <a:ea typeface="メイリオ" panose="020B0604030504040204" pitchFamily="50" charset="-128"/>
              </a:rPr>
              <a:t>号議案　令和</a:t>
            </a:r>
            <a:r>
              <a:rPr kumimoji="0" lang="en-US" altLang="ja-JP" sz="2200" dirty="0">
                <a:solidFill>
                  <a:srgbClr val="00B050"/>
                </a:solidFill>
                <a:latin typeface="メイリオ" panose="020B0604030504040204" pitchFamily="50" charset="-128"/>
                <a:ea typeface="メイリオ" panose="020B0604030504040204" pitchFamily="50" charset="-128"/>
              </a:rPr>
              <a:t>5</a:t>
            </a:r>
            <a:r>
              <a:rPr kumimoji="0" lang="ja-JP" altLang="en-US" sz="2200" dirty="0">
                <a:solidFill>
                  <a:srgbClr val="00B050"/>
                </a:solidFill>
                <a:latin typeface="メイリオ" panose="020B0604030504040204" pitchFamily="50" charset="-128"/>
                <a:ea typeface="メイリオ" panose="020B0604030504040204" pitchFamily="50" charset="-128"/>
              </a:rPr>
              <a:t>年度　会計報告</a:t>
            </a:r>
          </a:p>
          <a:p>
            <a:pPr eaLnBrk="1" hangingPunct="1">
              <a:lnSpc>
                <a:spcPct val="90000"/>
              </a:lnSpc>
              <a:spcBef>
                <a:spcPct val="50000"/>
              </a:spcBef>
              <a:buClr>
                <a:schemeClr val="accent1"/>
              </a:buClr>
              <a:buSzPct val="75000"/>
              <a:buFont typeface="Wingdings" pitchFamily="2" charset="2"/>
              <a:buNone/>
              <a:defRPr/>
            </a:pPr>
            <a:r>
              <a:rPr kumimoji="0" lang="ja-JP" altLang="en-US" sz="2200" dirty="0">
                <a:solidFill>
                  <a:srgbClr val="00B050"/>
                </a:solidFill>
                <a:latin typeface="メイリオ" panose="020B0604030504040204" pitchFamily="50" charset="-128"/>
                <a:ea typeface="メイリオ" panose="020B0604030504040204" pitchFamily="50" charset="-128"/>
              </a:rPr>
              <a:t>第</a:t>
            </a:r>
            <a:r>
              <a:rPr kumimoji="0" lang="en-US" altLang="ja-JP" sz="2200" dirty="0">
                <a:solidFill>
                  <a:srgbClr val="00B050"/>
                </a:solidFill>
                <a:latin typeface="メイリオ" panose="020B0604030504040204" pitchFamily="50" charset="-128"/>
                <a:ea typeface="メイリオ" panose="020B0604030504040204" pitchFamily="50" charset="-128"/>
              </a:rPr>
              <a:t>3</a:t>
            </a:r>
            <a:r>
              <a:rPr kumimoji="0" lang="ja-JP" altLang="en-US" sz="2200" dirty="0">
                <a:solidFill>
                  <a:srgbClr val="00B050"/>
                </a:solidFill>
                <a:latin typeface="メイリオ" panose="020B0604030504040204" pitchFamily="50" charset="-128"/>
                <a:ea typeface="メイリオ" panose="020B0604030504040204" pitchFamily="50" charset="-128"/>
              </a:rPr>
              <a:t>号議案　令和</a:t>
            </a:r>
            <a:r>
              <a:rPr kumimoji="0" lang="en-US" altLang="ja-JP" sz="2200" dirty="0">
                <a:solidFill>
                  <a:srgbClr val="00B050"/>
                </a:solidFill>
                <a:latin typeface="メイリオ" panose="020B0604030504040204" pitchFamily="50" charset="-128"/>
                <a:ea typeface="メイリオ" panose="020B0604030504040204" pitchFamily="50" charset="-128"/>
              </a:rPr>
              <a:t>5</a:t>
            </a:r>
            <a:r>
              <a:rPr kumimoji="0" lang="ja-JP" altLang="en-US" sz="2200" dirty="0">
                <a:solidFill>
                  <a:srgbClr val="00B050"/>
                </a:solidFill>
                <a:latin typeface="メイリオ" panose="020B0604030504040204" pitchFamily="50" charset="-128"/>
                <a:ea typeface="メイリオ" panose="020B0604030504040204" pitchFamily="50" charset="-128"/>
              </a:rPr>
              <a:t>年度　監査報告</a:t>
            </a:r>
          </a:p>
          <a:p>
            <a:pPr eaLnBrk="1" hangingPunct="1">
              <a:lnSpc>
                <a:spcPct val="90000"/>
              </a:lnSpc>
              <a:spcBef>
                <a:spcPct val="50000"/>
              </a:spcBef>
              <a:buClr>
                <a:schemeClr val="accent1"/>
              </a:buClr>
              <a:buSzPct val="75000"/>
              <a:buFont typeface="Wingdings" pitchFamily="2" charset="2"/>
              <a:buNone/>
              <a:defRPr/>
            </a:pPr>
            <a:r>
              <a:rPr kumimoji="0" lang="ja-JP" altLang="en-US" sz="2200" dirty="0">
                <a:solidFill>
                  <a:srgbClr val="00B050"/>
                </a:solidFill>
                <a:latin typeface="メイリオ" panose="020B0604030504040204" pitchFamily="50" charset="-128"/>
                <a:ea typeface="メイリオ" panose="020B0604030504040204" pitchFamily="50" charset="-128"/>
              </a:rPr>
              <a:t>第</a:t>
            </a:r>
            <a:r>
              <a:rPr kumimoji="0" lang="en-US" altLang="ja-JP" sz="2200" dirty="0">
                <a:solidFill>
                  <a:srgbClr val="00B050"/>
                </a:solidFill>
                <a:latin typeface="メイリオ" panose="020B0604030504040204" pitchFamily="50" charset="-128"/>
                <a:ea typeface="メイリオ" panose="020B0604030504040204" pitchFamily="50" charset="-128"/>
              </a:rPr>
              <a:t>4</a:t>
            </a:r>
            <a:r>
              <a:rPr kumimoji="0" lang="ja-JP" altLang="en-US" sz="2200" dirty="0">
                <a:solidFill>
                  <a:srgbClr val="00B050"/>
                </a:solidFill>
                <a:latin typeface="メイリオ" panose="020B0604030504040204" pitchFamily="50" charset="-128"/>
                <a:ea typeface="メイリオ" panose="020B0604030504040204" pitchFamily="50" charset="-128"/>
              </a:rPr>
              <a:t>号議案　令和</a:t>
            </a:r>
            <a:r>
              <a:rPr kumimoji="0" lang="en-US" altLang="ja-JP" sz="2200" dirty="0">
                <a:solidFill>
                  <a:srgbClr val="00B050"/>
                </a:solidFill>
                <a:latin typeface="メイリオ" panose="020B0604030504040204" pitchFamily="50" charset="-128"/>
                <a:ea typeface="メイリオ" panose="020B0604030504040204" pitchFamily="50" charset="-128"/>
              </a:rPr>
              <a:t>6</a:t>
            </a:r>
            <a:r>
              <a:rPr kumimoji="0" lang="ja-JP" altLang="en-US" sz="2200" dirty="0">
                <a:solidFill>
                  <a:srgbClr val="00B050"/>
                </a:solidFill>
                <a:latin typeface="メイリオ" panose="020B0604030504040204" pitchFamily="50" charset="-128"/>
                <a:ea typeface="メイリオ" panose="020B0604030504040204" pitchFamily="50" charset="-128"/>
              </a:rPr>
              <a:t>年度　役員選出</a:t>
            </a:r>
          </a:p>
          <a:p>
            <a:pPr eaLnBrk="1" hangingPunct="1">
              <a:lnSpc>
                <a:spcPct val="90000"/>
              </a:lnSpc>
              <a:spcBef>
                <a:spcPct val="50000"/>
              </a:spcBef>
              <a:buClr>
                <a:schemeClr val="accent1"/>
              </a:buClr>
              <a:buSzPct val="75000"/>
              <a:defRPr/>
            </a:pPr>
            <a:r>
              <a:rPr kumimoji="0" lang="ja-JP" altLang="en-US" sz="2200" dirty="0">
                <a:solidFill>
                  <a:srgbClr val="00B050"/>
                </a:solidFill>
                <a:latin typeface="メイリオ" panose="020B0604030504040204" pitchFamily="50" charset="-128"/>
                <a:ea typeface="メイリオ" panose="020B0604030504040204" pitchFamily="50" charset="-128"/>
              </a:rPr>
              <a:t>第</a:t>
            </a:r>
            <a:r>
              <a:rPr kumimoji="0" lang="en-US" altLang="ja-JP" sz="2200" dirty="0">
                <a:solidFill>
                  <a:srgbClr val="00B050"/>
                </a:solidFill>
                <a:latin typeface="メイリオ" panose="020B0604030504040204" pitchFamily="50" charset="-128"/>
                <a:ea typeface="メイリオ" panose="020B0604030504040204" pitchFamily="50" charset="-128"/>
              </a:rPr>
              <a:t>5</a:t>
            </a:r>
            <a:r>
              <a:rPr kumimoji="0" lang="ja-JP" altLang="en-US" sz="2200" dirty="0">
                <a:solidFill>
                  <a:srgbClr val="00B050"/>
                </a:solidFill>
                <a:latin typeface="メイリオ" panose="020B0604030504040204" pitchFamily="50" charset="-128"/>
                <a:ea typeface="メイリオ" panose="020B0604030504040204" pitchFamily="50" charset="-128"/>
              </a:rPr>
              <a:t>号議案　</a:t>
            </a:r>
            <a:r>
              <a:rPr kumimoji="0" lang="zh-TW" altLang="en-US" sz="2200" dirty="0">
                <a:solidFill>
                  <a:srgbClr val="00B050"/>
                </a:solidFill>
                <a:latin typeface="メイリオ" panose="020B0604030504040204" pitchFamily="50" charset="-128"/>
                <a:ea typeface="メイリオ" panose="020B0604030504040204" pitchFamily="50" charset="-128"/>
              </a:rPr>
              <a:t>令和</a:t>
            </a:r>
            <a:r>
              <a:rPr kumimoji="0" lang="en-US" altLang="ja-JP" sz="2200" dirty="0">
                <a:solidFill>
                  <a:srgbClr val="00B050"/>
                </a:solidFill>
                <a:latin typeface="メイリオ" panose="020B0604030504040204" pitchFamily="50" charset="-128"/>
                <a:ea typeface="メイリオ" panose="020B0604030504040204" pitchFamily="50" charset="-128"/>
              </a:rPr>
              <a:t>6</a:t>
            </a:r>
            <a:r>
              <a:rPr kumimoji="0" lang="zh-TW" altLang="en-US" sz="2200" dirty="0">
                <a:solidFill>
                  <a:srgbClr val="00B050"/>
                </a:solidFill>
                <a:latin typeface="メイリオ" panose="020B0604030504040204" pitchFamily="50" charset="-128"/>
                <a:ea typeface="メイリオ" panose="020B0604030504040204" pitchFamily="50" charset="-128"/>
              </a:rPr>
              <a:t>年度　事業計画</a:t>
            </a:r>
            <a:endParaRPr kumimoji="0" lang="en-US" altLang="zh-TW" sz="2200" dirty="0">
              <a:solidFill>
                <a:srgbClr val="00B050"/>
              </a:solidFill>
              <a:latin typeface="メイリオ" panose="020B0604030504040204" pitchFamily="50" charset="-128"/>
              <a:ea typeface="メイリオ" panose="020B0604030504040204" pitchFamily="50" charset="-128"/>
            </a:endParaRPr>
          </a:p>
          <a:p>
            <a:pPr eaLnBrk="1" hangingPunct="1">
              <a:lnSpc>
                <a:spcPct val="90000"/>
              </a:lnSpc>
              <a:spcBef>
                <a:spcPct val="50000"/>
              </a:spcBef>
              <a:buClr>
                <a:schemeClr val="accent1"/>
              </a:buClr>
              <a:buSzPct val="75000"/>
              <a:defRPr/>
            </a:pPr>
            <a:r>
              <a:rPr kumimoji="0" lang="ja-JP" altLang="en-US" sz="2200" dirty="0">
                <a:solidFill>
                  <a:srgbClr val="00B050"/>
                </a:solidFill>
                <a:latin typeface="メイリオ" panose="020B0604030504040204" pitchFamily="50" charset="-128"/>
                <a:ea typeface="メイリオ" panose="020B0604030504040204" pitchFamily="50" charset="-128"/>
              </a:rPr>
              <a:t>第</a:t>
            </a:r>
            <a:r>
              <a:rPr kumimoji="0" lang="en-US" altLang="ja-JP" sz="2200" dirty="0">
                <a:solidFill>
                  <a:srgbClr val="00B050"/>
                </a:solidFill>
                <a:latin typeface="メイリオ" panose="020B0604030504040204" pitchFamily="50" charset="-128"/>
                <a:ea typeface="メイリオ" panose="020B0604030504040204" pitchFamily="50" charset="-128"/>
              </a:rPr>
              <a:t>6</a:t>
            </a:r>
            <a:r>
              <a:rPr kumimoji="0" lang="ja-JP" altLang="en-US" sz="2200" dirty="0">
                <a:solidFill>
                  <a:srgbClr val="00B050"/>
                </a:solidFill>
                <a:latin typeface="メイリオ" panose="020B0604030504040204" pitchFamily="50" charset="-128"/>
                <a:ea typeface="メイリオ" panose="020B0604030504040204" pitchFamily="50" charset="-128"/>
              </a:rPr>
              <a:t>号議案　令和</a:t>
            </a:r>
            <a:r>
              <a:rPr kumimoji="0" lang="en-US" altLang="ja-JP" sz="2200" dirty="0">
                <a:solidFill>
                  <a:srgbClr val="00B050"/>
                </a:solidFill>
                <a:latin typeface="メイリオ" panose="020B0604030504040204" pitchFamily="50" charset="-128"/>
                <a:ea typeface="メイリオ" panose="020B0604030504040204" pitchFamily="50" charset="-128"/>
              </a:rPr>
              <a:t>6</a:t>
            </a:r>
            <a:r>
              <a:rPr kumimoji="0" lang="ja-JP" altLang="en-US" sz="2200" dirty="0">
                <a:solidFill>
                  <a:srgbClr val="00B050"/>
                </a:solidFill>
                <a:latin typeface="メイリオ" panose="020B0604030504040204" pitchFamily="50" charset="-128"/>
                <a:ea typeface="メイリオ" panose="020B0604030504040204" pitchFamily="50" charset="-128"/>
              </a:rPr>
              <a:t>年度　予算案</a:t>
            </a:r>
          </a:p>
        </p:txBody>
      </p:sp>
      <p:sp>
        <p:nvSpPr>
          <p:cNvPr id="39939" name="AutoShape 5"/>
          <p:cNvSpPr>
            <a:spLocks/>
          </p:cNvSpPr>
          <p:nvPr/>
        </p:nvSpPr>
        <p:spPr bwMode="auto">
          <a:xfrm>
            <a:off x="2857500" y="1988840"/>
            <a:ext cx="154856" cy="2520279"/>
          </a:xfrm>
          <a:prstGeom prst="leftBracket">
            <a:avLst>
              <a:gd name="adj" fmla="val 101252"/>
            </a:avLst>
          </a:prstGeom>
          <a:noFill/>
          <a:ln w="25400">
            <a:solidFill>
              <a:srgbClr val="00B05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Arial Narrow" panose="020B0606020202030204" pitchFamily="34" charset="0"/>
                <a:ea typeface="ＭＳ Ｐゴシック" panose="020B0600070205080204" pitchFamily="50" charset="-128"/>
              </a:defRPr>
            </a:lvl1pPr>
            <a:lvl2pPr marL="742950" indent="-285750">
              <a:defRPr kumimoji="1" sz="2400">
                <a:solidFill>
                  <a:schemeClr val="tx1"/>
                </a:solidFill>
                <a:latin typeface="Arial Narrow" panose="020B0606020202030204" pitchFamily="34" charset="0"/>
                <a:ea typeface="ＭＳ Ｐゴシック" panose="020B0600070205080204" pitchFamily="50" charset="-128"/>
              </a:defRPr>
            </a:lvl2pPr>
            <a:lvl3pPr marL="1143000" indent="-228600">
              <a:defRPr kumimoji="1" sz="2400">
                <a:solidFill>
                  <a:schemeClr val="tx1"/>
                </a:solidFill>
                <a:latin typeface="Arial Narrow" panose="020B0606020202030204" pitchFamily="34" charset="0"/>
                <a:ea typeface="ＭＳ Ｐゴシック" panose="020B0600070205080204" pitchFamily="50" charset="-128"/>
              </a:defRPr>
            </a:lvl3pPr>
            <a:lvl4pPr marL="1600200" indent="-228600">
              <a:defRPr kumimoji="1" sz="2400">
                <a:solidFill>
                  <a:schemeClr val="tx1"/>
                </a:solidFill>
                <a:latin typeface="Arial Narrow" panose="020B0606020202030204" pitchFamily="34" charset="0"/>
                <a:ea typeface="ＭＳ Ｐゴシック" panose="020B0600070205080204" pitchFamily="50" charset="-128"/>
              </a:defRPr>
            </a:lvl4pPr>
            <a:lvl5pPr marL="2057400" indent="-228600">
              <a:defRPr kumimoji="1" sz="2400">
                <a:solidFill>
                  <a:schemeClr val="tx1"/>
                </a:solidFill>
                <a:latin typeface="Arial Narrow" panose="020B0606020202030204" pitchFamily="34" charset="0"/>
                <a:ea typeface="ＭＳ Ｐゴシック" panose="020B0600070205080204" pitchFamily="50" charset="-128"/>
              </a:defRPr>
            </a:lvl5pPr>
            <a:lvl6pPr marL="25146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6pPr>
            <a:lvl7pPr marL="29718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7pPr>
            <a:lvl8pPr marL="34290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8pPr>
            <a:lvl9pPr marL="38862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9pPr>
          </a:lstStyle>
          <a:p>
            <a:pPr algn="ctr"/>
            <a:endParaRPr kumimoji="0" lang="ja-JP" altLang="en-US">
              <a:ea typeface="ＭＳ 明朝" panose="02020609040205080304" pitchFamily="17" charset="-128"/>
            </a:endParaRPr>
          </a:p>
        </p:txBody>
      </p:sp>
      <p:sp>
        <p:nvSpPr>
          <p:cNvPr id="5125" name="Rectangle 2"/>
          <p:cNvSpPr txBox="1">
            <a:spLocks noChangeArrowheads="1"/>
          </p:cNvSpPr>
          <p:nvPr/>
        </p:nvSpPr>
        <p:spPr bwMode="auto">
          <a:xfrm>
            <a:off x="323850" y="142875"/>
            <a:ext cx="2533650" cy="857250"/>
          </a:xfrm>
          <a:prstGeom prst="rect">
            <a:avLst/>
          </a:prstGeom>
          <a:noFill/>
          <a:ln>
            <a:noFill/>
          </a:ln>
          <a:effectLst>
            <a:outerShdw dist="107763" dir="2700000" algn="ctr" rotWithShape="0">
              <a:schemeClr val="bg2"/>
            </a:outerShdw>
          </a:effectLst>
        </p:spPr>
        <p:txBody>
          <a:bodyPr anchor="ctr"/>
          <a:lstStyle>
            <a:lvl1pPr algn="l" eaLnBrk="0" hangingPunct="0">
              <a:spcBef>
                <a:spcPct val="20000"/>
              </a:spcBef>
              <a:buFont typeface="Arial" charset="0"/>
              <a:buChar char="•"/>
              <a:defRPr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buChar char="–"/>
              <a:defRPr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buChar char="•"/>
              <a:defRPr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9pPr>
          </a:lstStyle>
          <a:p>
            <a:pPr algn="dist" eaLnBrk="1" hangingPunct="1">
              <a:spcBef>
                <a:spcPct val="0"/>
              </a:spcBef>
              <a:buFontTx/>
              <a:buNone/>
              <a:defRPr/>
            </a:pPr>
            <a:r>
              <a:rPr kumimoji="0" lang="ja-JP" altLang="en-US" sz="4000" b="1" dirty="0">
                <a:solidFill>
                  <a:srgbClr val="00B050"/>
                </a:solidFill>
                <a:latin typeface="HG丸ｺﾞｼｯｸM-PRO" pitchFamily="50" charset="-128"/>
                <a:ea typeface="HG丸ｺﾞｼｯｸM-PRO" pitchFamily="50" charset="-128"/>
              </a:rPr>
              <a:t>議案</a:t>
            </a:r>
          </a:p>
        </p:txBody>
      </p:sp>
    </p:spTree>
    <p:extLst>
      <p:ext uri="{BB962C8B-B14F-4D97-AF65-F5344CB8AC3E}">
        <p14:creationId xmlns:p14="http://schemas.microsoft.com/office/powerpoint/2010/main" val="38097671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C2C53543-A2EF-5E25-F528-0CF7A3301883}"/>
              </a:ext>
            </a:extLst>
          </p:cNvPr>
          <p:cNvPicPr>
            <a:picLocks noChangeAspect="1"/>
          </p:cNvPicPr>
          <p:nvPr/>
        </p:nvPicPr>
        <p:blipFill>
          <a:blip r:embed="rId2"/>
          <a:stretch>
            <a:fillRect/>
          </a:stretch>
        </p:blipFill>
        <p:spPr>
          <a:xfrm>
            <a:off x="2555776" y="476672"/>
            <a:ext cx="4370202" cy="6177042"/>
          </a:xfrm>
          <a:prstGeom prst="rect">
            <a:avLst/>
          </a:prstGeom>
          <a:ln>
            <a:solidFill>
              <a:schemeClr val="tx1"/>
            </a:solidFill>
          </a:ln>
        </p:spPr>
      </p:pic>
    </p:spTree>
    <p:extLst>
      <p:ext uri="{BB962C8B-B14F-4D97-AF65-F5344CB8AC3E}">
        <p14:creationId xmlns:p14="http://schemas.microsoft.com/office/powerpoint/2010/main" val="7670314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323850" y="142875"/>
            <a:ext cx="3248025" cy="857250"/>
          </a:xfrm>
          <a:effectLst>
            <a:outerShdw dist="107763" dir="2700000" algn="ctr" rotWithShape="0">
              <a:schemeClr val="bg2"/>
            </a:outerShdw>
          </a:effectLst>
        </p:spPr>
        <p:txBody>
          <a:bodyPr/>
          <a:lstStyle/>
          <a:p>
            <a:pPr eaLnBrk="1" hangingPunct="1">
              <a:defRPr/>
            </a:pPr>
            <a:r>
              <a:rPr lang="ja-JP" altLang="en-US" sz="4000" b="1" dirty="0">
                <a:solidFill>
                  <a:srgbClr val="00B050"/>
                </a:solidFill>
                <a:latin typeface="HG丸ｺﾞｼｯｸM-PRO" pitchFamily="50" charset="-128"/>
                <a:ea typeface="HG丸ｺﾞｼｯｸM-PRO" pitchFamily="50" charset="-128"/>
              </a:rPr>
              <a:t>第</a:t>
            </a:r>
            <a:r>
              <a:rPr lang="en-US" altLang="ja-JP" sz="4000" b="1" dirty="0">
                <a:solidFill>
                  <a:srgbClr val="00B050"/>
                </a:solidFill>
                <a:latin typeface="HG丸ｺﾞｼｯｸM-PRO" pitchFamily="50" charset="-128"/>
                <a:ea typeface="HG丸ｺﾞｼｯｸM-PRO" pitchFamily="50" charset="-128"/>
              </a:rPr>
              <a:t>4</a:t>
            </a:r>
            <a:r>
              <a:rPr lang="ja-JP" altLang="en-US" sz="4000" b="1" dirty="0">
                <a:solidFill>
                  <a:srgbClr val="00B050"/>
                </a:solidFill>
                <a:latin typeface="HG丸ｺﾞｼｯｸM-PRO" pitchFamily="50" charset="-128"/>
                <a:ea typeface="HG丸ｺﾞｼｯｸM-PRO" pitchFamily="50" charset="-128"/>
              </a:rPr>
              <a:t>号議案</a:t>
            </a:r>
          </a:p>
        </p:txBody>
      </p:sp>
      <p:sp>
        <p:nvSpPr>
          <p:cNvPr id="3" name="テキスト ボックス 2">
            <a:extLst>
              <a:ext uri="{FF2B5EF4-FFF2-40B4-BE49-F238E27FC236}">
                <a16:creationId xmlns:a16="http://schemas.microsoft.com/office/drawing/2014/main" id="{4253E93B-1521-6609-F267-7C7D18F946C7}"/>
              </a:ext>
            </a:extLst>
          </p:cNvPr>
          <p:cNvSpPr txBox="1"/>
          <p:nvPr/>
        </p:nvSpPr>
        <p:spPr>
          <a:xfrm>
            <a:off x="899592" y="866583"/>
            <a:ext cx="4572000" cy="707886"/>
          </a:xfrm>
          <a:prstGeom prst="rect">
            <a:avLst/>
          </a:prstGeom>
          <a:noFill/>
        </p:spPr>
        <p:txBody>
          <a:bodyPr wrap="square">
            <a:spAutoFit/>
          </a:bodyPr>
          <a:lstStyle/>
          <a:p>
            <a:pPr indent="-342900" rtl="0">
              <a:spcBef>
                <a:spcPts val="0"/>
              </a:spcBef>
              <a:spcAft>
                <a:spcPts val="0"/>
              </a:spcAft>
            </a:pPr>
            <a:r>
              <a:rPr lang="ja-JP" altLang="en-US" sz="4000" b="0" i="0" u="none" strike="noStrike" dirty="0">
                <a:solidFill>
                  <a:srgbClr val="00B0F0"/>
                </a:solidFill>
                <a:effectLst/>
                <a:latin typeface="MS Gothic" panose="020B0609070205080204" pitchFamily="49" charset="-128"/>
                <a:ea typeface="MS Gothic" panose="020B0609070205080204" pitchFamily="49" charset="-128"/>
              </a:rPr>
              <a:t>役員選出</a:t>
            </a:r>
            <a:endParaRPr lang="ja-JP" altLang="en-US" b="0" dirty="0">
              <a:effectLst/>
            </a:endParaRPr>
          </a:p>
        </p:txBody>
      </p:sp>
      <p:graphicFrame>
        <p:nvGraphicFramePr>
          <p:cNvPr id="4" name="表 3">
            <a:extLst>
              <a:ext uri="{FF2B5EF4-FFF2-40B4-BE49-F238E27FC236}">
                <a16:creationId xmlns:a16="http://schemas.microsoft.com/office/drawing/2014/main" id="{2FF34FC0-7478-A799-E482-5BF672F38BB2}"/>
              </a:ext>
            </a:extLst>
          </p:cNvPr>
          <p:cNvGraphicFramePr>
            <a:graphicFrameLocks noGrp="1"/>
          </p:cNvGraphicFramePr>
          <p:nvPr>
            <p:extLst>
              <p:ext uri="{D42A27DB-BD31-4B8C-83A1-F6EECF244321}">
                <p14:modId xmlns:p14="http://schemas.microsoft.com/office/powerpoint/2010/main" val="4252853483"/>
              </p:ext>
            </p:extLst>
          </p:nvPr>
        </p:nvGraphicFramePr>
        <p:xfrm>
          <a:off x="576262" y="1641632"/>
          <a:ext cx="7991475" cy="3574735"/>
        </p:xfrm>
        <a:graphic>
          <a:graphicData uri="http://schemas.openxmlformats.org/drawingml/2006/table">
            <a:tbl>
              <a:tblPr/>
              <a:tblGrid>
                <a:gridCol w="1685925">
                  <a:extLst>
                    <a:ext uri="{9D8B030D-6E8A-4147-A177-3AD203B41FA5}">
                      <a16:colId xmlns:a16="http://schemas.microsoft.com/office/drawing/2014/main" val="437520884"/>
                    </a:ext>
                  </a:extLst>
                </a:gridCol>
                <a:gridCol w="6305550">
                  <a:extLst>
                    <a:ext uri="{9D8B030D-6E8A-4147-A177-3AD203B41FA5}">
                      <a16:colId xmlns:a16="http://schemas.microsoft.com/office/drawing/2014/main" val="1808259733"/>
                    </a:ext>
                  </a:extLst>
                </a:gridCol>
              </a:tblGrid>
              <a:tr h="714947">
                <a:tc>
                  <a:txBody>
                    <a:bodyPr/>
                    <a:lstStyle/>
                    <a:p>
                      <a:pPr rtl="0" fontAlgn="t">
                        <a:spcBef>
                          <a:spcPts val="0"/>
                        </a:spcBef>
                        <a:spcAft>
                          <a:spcPts val="0"/>
                        </a:spcAft>
                      </a:pPr>
                      <a:r>
                        <a:rPr lang="ja-JP" altLang="en-US" sz="2400" b="0" i="0" u="none" strike="noStrike" dirty="0">
                          <a:solidFill>
                            <a:srgbClr val="1F497D"/>
                          </a:solidFill>
                          <a:effectLst/>
                          <a:highlight>
                            <a:srgbClr val="FFFFFF"/>
                          </a:highlight>
                          <a:latin typeface="+mj-ea"/>
                          <a:ea typeface="+mj-ea"/>
                        </a:rPr>
                        <a:t>会長</a:t>
                      </a:r>
                      <a:endParaRPr lang="ja-JP" altLang="en-US" dirty="0">
                        <a:effectLst/>
                        <a:highlight>
                          <a:srgbClr val="FFFFFF"/>
                        </a:highlight>
                        <a:latin typeface="+mj-ea"/>
                        <a:ea typeface="+mj-ea"/>
                      </a:endParaRPr>
                    </a:p>
                  </a:txBody>
                  <a:tcPr marL="95250" marR="95250"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zh-TW" altLang="en-US" sz="2400" b="0" i="0" u="none" strike="noStrike" dirty="0">
                          <a:solidFill>
                            <a:srgbClr val="1F497D"/>
                          </a:solidFill>
                          <a:effectLst/>
                          <a:highlight>
                            <a:srgbClr val="FFFFFF"/>
                          </a:highlight>
                          <a:latin typeface="+mj-ea"/>
                          <a:ea typeface="+mj-ea"/>
                        </a:rPr>
                        <a:t>東　匡弘（</a:t>
                      </a:r>
                      <a:r>
                        <a:rPr lang="en-US" altLang="zh-TW" sz="2400" b="0" i="0" u="none" strike="noStrike" dirty="0">
                          <a:solidFill>
                            <a:srgbClr val="1F497D"/>
                          </a:solidFill>
                          <a:effectLst/>
                          <a:highlight>
                            <a:srgbClr val="FFFFFF"/>
                          </a:highlight>
                          <a:latin typeface="+mj-ea"/>
                          <a:ea typeface="+mj-ea"/>
                        </a:rPr>
                        <a:t>17</a:t>
                      </a:r>
                      <a:r>
                        <a:rPr lang="zh-TW" altLang="en-US" sz="2400" b="0" i="0" u="none" strike="noStrike" dirty="0">
                          <a:solidFill>
                            <a:srgbClr val="1F497D"/>
                          </a:solidFill>
                          <a:effectLst/>
                          <a:highlight>
                            <a:srgbClr val="FFFFFF"/>
                          </a:highlight>
                          <a:latin typeface="+mj-ea"/>
                          <a:ea typeface="+mj-ea"/>
                        </a:rPr>
                        <a:t>期）</a:t>
                      </a:r>
                      <a:endParaRPr lang="zh-TW" altLang="en-US" dirty="0">
                        <a:effectLst/>
                        <a:highlight>
                          <a:srgbClr val="FFFFFF"/>
                        </a:highlight>
                        <a:latin typeface="+mj-ea"/>
                        <a:ea typeface="+mj-ea"/>
                      </a:endParaRPr>
                    </a:p>
                  </a:txBody>
                  <a:tcPr marL="95250" marR="95250"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55721792"/>
                  </a:ext>
                </a:extLst>
              </a:tr>
              <a:tr h="714947">
                <a:tc>
                  <a:txBody>
                    <a:bodyPr/>
                    <a:lstStyle/>
                    <a:p>
                      <a:pPr rtl="0" fontAlgn="t">
                        <a:spcBef>
                          <a:spcPts val="0"/>
                        </a:spcBef>
                        <a:spcAft>
                          <a:spcPts val="0"/>
                        </a:spcAft>
                      </a:pPr>
                      <a:r>
                        <a:rPr lang="ja-JP" altLang="en-US" sz="2400" b="0" i="0" u="none" strike="noStrike" dirty="0">
                          <a:solidFill>
                            <a:srgbClr val="1F497D"/>
                          </a:solidFill>
                          <a:effectLst/>
                          <a:highlight>
                            <a:srgbClr val="FFFFFF"/>
                          </a:highlight>
                          <a:latin typeface="+mj-ea"/>
                          <a:ea typeface="+mj-ea"/>
                        </a:rPr>
                        <a:t>副会長</a:t>
                      </a:r>
                      <a:endParaRPr lang="ja-JP" altLang="en-US" dirty="0">
                        <a:effectLst/>
                        <a:highlight>
                          <a:srgbClr val="FFFFFF"/>
                        </a:highlight>
                        <a:latin typeface="+mj-ea"/>
                        <a:ea typeface="+mj-ea"/>
                      </a:endParaRPr>
                    </a:p>
                  </a:txBody>
                  <a:tcPr marL="95250" marR="95250"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ja-JP" altLang="en-US" sz="2400" b="0" i="0" u="none" strike="noStrike" dirty="0">
                          <a:solidFill>
                            <a:srgbClr val="1F497D"/>
                          </a:solidFill>
                          <a:effectLst/>
                          <a:highlight>
                            <a:srgbClr val="FFFFFF"/>
                          </a:highlight>
                          <a:latin typeface="+mj-ea"/>
                          <a:ea typeface="+mj-ea"/>
                        </a:rPr>
                        <a:t>郭　良一（</a:t>
                      </a:r>
                      <a:r>
                        <a:rPr lang="en-US" altLang="ja-JP" sz="2400" b="0" i="0" u="none" strike="noStrike" dirty="0">
                          <a:solidFill>
                            <a:srgbClr val="1F497D"/>
                          </a:solidFill>
                          <a:effectLst/>
                          <a:highlight>
                            <a:srgbClr val="FFFFFF"/>
                          </a:highlight>
                          <a:latin typeface="+mj-ea"/>
                          <a:ea typeface="+mj-ea"/>
                        </a:rPr>
                        <a:t>16</a:t>
                      </a:r>
                      <a:r>
                        <a:rPr lang="ja-JP" altLang="en-US" sz="2400" b="0" i="0" u="none" strike="noStrike" dirty="0">
                          <a:solidFill>
                            <a:srgbClr val="1F497D"/>
                          </a:solidFill>
                          <a:effectLst/>
                          <a:highlight>
                            <a:srgbClr val="FFFFFF"/>
                          </a:highlight>
                          <a:latin typeface="+mj-ea"/>
                          <a:ea typeface="+mj-ea"/>
                        </a:rPr>
                        <a:t>期）　中村　浩史（</a:t>
                      </a:r>
                      <a:r>
                        <a:rPr lang="en-US" altLang="ja-JP" sz="2400" b="0" i="0" u="none" strike="noStrike" dirty="0">
                          <a:solidFill>
                            <a:srgbClr val="1F497D"/>
                          </a:solidFill>
                          <a:effectLst/>
                          <a:highlight>
                            <a:srgbClr val="FFFFFF"/>
                          </a:highlight>
                          <a:latin typeface="+mj-ea"/>
                          <a:ea typeface="+mj-ea"/>
                        </a:rPr>
                        <a:t>16</a:t>
                      </a:r>
                      <a:r>
                        <a:rPr lang="ja-JP" altLang="en-US" sz="2400" b="0" i="0" u="none" strike="noStrike" dirty="0">
                          <a:solidFill>
                            <a:srgbClr val="1F497D"/>
                          </a:solidFill>
                          <a:effectLst/>
                          <a:highlight>
                            <a:srgbClr val="FFFFFF"/>
                          </a:highlight>
                          <a:latin typeface="+mj-ea"/>
                          <a:ea typeface="+mj-ea"/>
                        </a:rPr>
                        <a:t>期） </a:t>
                      </a:r>
                      <a:endParaRPr lang="ja-JP" altLang="en-US" dirty="0">
                        <a:effectLst/>
                        <a:highlight>
                          <a:srgbClr val="FFFFFF"/>
                        </a:highlight>
                        <a:latin typeface="+mj-ea"/>
                        <a:ea typeface="+mj-ea"/>
                      </a:endParaRPr>
                    </a:p>
                  </a:txBody>
                  <a:tcPr marL="95250" marR="95250"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83405079"/>
                  </a:ext>
                </a:extLst>
              </a:tr>
              <a:tr h="714947">
                <a:tc>
                  <a:txBody>
                    <a:bodyPr/>
                    <a:lstStyle/>
                    <a:p>
                      <a:pPr rtl="0" fontAlgn="t">
                        <a:spcBef>
                          <a:spcPts val="0"/>
                        </a:spcBef>
                        <a:spcAft>
                          <a:spcPts val="0"/>
                        </a:spcAft>
                      </a:pPr>
                      <a:r>
                        <a:rPr lang="ja-JP" altLang="en-US" sz="2400" b="0" i="0" u="none" strike="noStrike">
                          <a:solidFill>
                            <a:srgbClr val="1F497D"/>
                          </a:solidFill>
                          <a:effectLst/>
                          <a:highlight>
                            <a:srgbClr val="FFFFFF"/>
                          </a:highlight>
                          <a:latin typeface="+mj-ea"/>
                          <a:ea typeface="+mj-ea"/>
                        </a:rPr>
                        <a:t>会計</a:t>
                      </a:r>
                      <a:endParaRPr lang="ja-JP" altLang="en-US">
                        <a:effectLst/>
                        <a:highlight>
                          <a:srgbClr val="FFFFFF"/>
                        </a:highlight>
                        <a:latin typeface="+mj-ea"/>
                        <a:ea typeface="+mj-ea"/>
                      </a:endParaRPr>
                    </a:p>
                  </a:txBody>
                  <a:tcPr marL="95250" marR="95250"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ja-JP" altLang="en-US" sz="2400" b="0" i="0" u="none" strike="noStrike" dirty="0">
                          <a:solidFill>
                            <a:srgbClr val="1F497D"/>
                          </a:solidFill>
                          <a:effectLst/>
                          <a:highlight>
                            <a:srgbClr val="FFFFFF"/>
                          </a:highlight>
                          <a:latin typeface="+mj-ea"/>
                          <a:ea typeface="+mj-ea"/>
                        </a:rPr>
                        <a:t>小西　慎介（</a:t>
                      </a:r>
                      <a:r>
                        <a:rPr lang="en-US" altLang="ja-JP" sz="2400" b="0" i="0" u="none" strike="noStrike" dirty="0">
                          <a:solidFill>
                            <a:srgbClr val="1F497D"/>
                          </a:solidFill>
                          <a:effectLst/>
                          <a:highlight>
                            <a:srgbClr val="FFFFFF"/>
                          </a:highlight>
                          <a:latin typeface="+mj-ea"/>
                          <a:ea typeface="+mj-ea"/>
                        </a:rPr>
                        <a:t>18</a:t>
                      </a:r>
                      <a:r>
                        <a:rPr lang="ja-JP" altLang="en-US" sz="2400" b="0" i="0" u="none" strike="noStrike" dirty="0">
                          <a:solidFill>
                            <a:srgbClr val="1F497D"/>
                          </a:solidFill>
                          <a:effectLst/>
                          <a:highlight>
                            <a:srgbClr val="FFFFFF"/>
                          </a:highlight>
                          <a:latin typeface="+mj-ea"/>
                          <a:ea typeface="+mj-ea"/>
                        </a:rPr>
                        <a:t>期） </a:t>
                      </a:r>
                      <a:endParaRPr lang="ja-JP" altLang="en-US" dirty="0">
                        <a:effectLst/>
                        <a:highlight>
                          <a:srgbClr val="FFFFFF"/>
                        </a:highlight>
                        <a:latin typeface="+mj-ea"/>
                        <a:ea typeface="+mj-ea"/>
                      </a:endParaRPr>
                    </a:p>
                  </a:txBody>
                  <a:tcPr marL="95250" marR="95250"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99752413"/>
                  </a:ext>
                </a:extLst>
              </a:tr>
              <a:tr h="714947">
                <a:tc>
                  <a:txBody>
                    <a:bodyPr/>
                    <a:lstStyle/>
                    <a:p>
                      <a:pPr rtl="0" fontAlgn="t">
                        <a:spcBef>
                          <a:spcPts val="0"/>
                        </a:spcBef>
                        <a:spcAft>
                          <a:spcPts val="0"/>
                        </a:spcAft>
                      </a:pPr>
                      <a:r>
                        <a:rPr lang="ja-JP" altLang="en-US" sz="2400" b="0" i="0" u="none" strike="noStrike">
                          <a:solidFill>
                            <a:srgbClr val="1F497D"/>
                          </a:solidFill>
                          <a:effectLst/>
                          <a:highlight>
                            <a:srgbClr val="FFFFFF"/>
                          </a:highlight>
                          <a:latin typeface="+mj-ea"/>
                          <a:ea typeface="+mj-ea"/>
                        </a:rPr>
                        <a:t>会計監査</a:t>
                      </a:r>
                      <a:endParaRPr lang="ja-JP" altLang="en-US">
                        <a:effectLst/>
                        <a:highlight>
                          <a:srgbClr val="FFFFFF"/>
                        </a:highlight>
                        <a:latin typeface="+mj-ea"/>
                        <a:ea typeface="+mj-ea"/>
                      </a:endParaRPr>
                    </a:p>
                  </a:txBody>
                  <a:tcPr marL="95250" marR="95250"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zh-TW" altLang="en-US" sz="2400" b="0" i="0" u="none" strike="noStrike" dirty="0">
                          <a:solidFill>
                            <a:srgbClr val="1F497D"/>
                          </a:solidFill>
                          <a:effectLst/>
                          <a:highlight>
                            <a:srgbClr val="FFFFFF"/>
                          </a:highlight>
                          <a:latin typeface="+mj-ea"/>
                          <a:ea typeface="+mj-ea"/>
                        </a:rPr>
                        <a:t>田崎　徹（</a:t>
                      </a:r>
                      <a:r>
                        <a:rPr lang="en-US" altLang="zh-TW" sz="2400" b="0" i="0" u="none" strike="noStrike" dirty="0">
                          <a:solidFill>
                            <a:srgbClr val="1F497D"/>
                          </a:solidFill>
                          <a:effectLst/>
                          <a:highlight>
                            <a:srgbClr val="FFFFFF"/>
                          </a:highlight>
                          <a:latin typeface="+mj-ea"/>
                          <a:ea typeface="+mj-ea"/>
                        </a:rPr>
                        <a:t>17</a:t>
                      </a:r>
                      <a:r>
                        <a:rPr lang="zh-TW" altLang="en-US" sz="2400" b="0" i="0" u="none" strike="noStrike" dirty="0">
                          <a:solidFill>
                            <a:srgbClr val="1F497D"/>
                          </a:solidFill>
                          <a:effectLst/>
                          <a:highlight>
                            <a:srgbClr val="FFFFFF"/>
                          </a:highlight>
                          <a:latin typeface="+mj-ea"/>
                          <a:ea typeface="+mj-ea"/>
                        </a:rPr>
                        <a:t>期） 黒田　正弘</a:t>
                      </a:r>
                      <a:r>
                        <a:rPr lang="en-US" altLang="zh-TW" sz="2400" b="0" i="0" u="none" strike="noStrike" dirty="0">
                          <a:solidFill>
                            <a:srgbClr val="1F497D"/>
                          </a:solidFill>
                          <a:effectLst/>
                          <a:highlight>
                            <a:srgbClr val="FFFFFF"/>
                          </a:highlight>
                          <a:latin typeface="+mj-ea"/>
                          <a:ea typeface="+mj-ea"/>
                        </a:rPr>
                        <a:t>(</a:t>
                      </a:r>
                      <a:r>
                        <a:rPr lang="zh-TW" altLang="en-US" sz="2400" b="0" i="0" u="none" strike="noStrike" dirty="0">
                          <a:solidFill>
                            <a:srgbClr val="1F497D"/>
                          </a:solidFill>
                          <a:effectLst/>
                          <a:highlight>
                            <a:srgbClr val="FFFFFF"/>
                          </a:highlight>
                          <a:latin typeface="+mj-ea"/>
                          <a:ea typeface="+mj-ea"/>
                        </a:rPr>
                        <a:t>学院事務長</a:t>
                      </a:r>
                      <a:r>
                        <a:rPr lang="en-US" altLang="zh-TW" sz="2400" b="0" i="0" u="none" strike="noStrike" dirty="0">
                          <a:solidFill>
                            <a:srgbClr val="1F497D"/>
                          </a:solidFill>
                          <a:effectLst/>
                          <a:highlight>
                            <a:srgbClr val="FFFFFF"/>
                          </a:highlight>
                          <a:latin typeface="+mj-ea"/>
                          <a:ea typeface="+mj-ea"/>
                        </a:rPr>
                        <a:t>)</a:t>
                      </a:r>
                      <a:endParaRPr lang="zh-TW" altLang="en-US" dirty="0">
                        <a:effectLst/>
                        <a:highlight>
                          <a:srgbClr val="FFFFFF"/>
                        </a:highlight>
                        <a:latin typeface="+mj-ea"/>
                        <a:ea typeface="+mj-ea"/>
                      </a:endParaRPr>
                    </a:p>
                  </a:txBody>
                  <a:tcPr marL="95250" marR="95250"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82093720"/>
                  </a:ext>
                </a:extLst>
              </a:tr>
              <a:tr h="714947">
                <a:tc>
                  <a:txBody>
                    <a:bodyPr/>
                    <a:lstStyle/>
                    <a:p>
                      <a:pPr rtl="0" fontAlgn="t">
                        <a:spcBef>
                          <a:spcPts val="0"/>
                        </a:spcBef>
                        <a:spcAft>
                          <a:spcPts val="0"/>
                        </a:spcAft>
                      </a:pPr>
                      <a:r>
                        <a:rPr lang="ja-JP" altLang="en-US" sz="2400" b="0" i="0" u="none" strike="noStrike">
                          <a:solidFill>
                            <a:srgbClr val="1F497D"/>
                          </a:solidFill>
                          <a:effectLst/>
                          <a:highlight>
                            <a:srgbClr val="FFFFFF"/>
                          </a:highlight>
                          <a:latin typeface="+mj-ea"/>
                          <a:ea typeface="+mj-ea"/>
                        </a:rPr>
                        <a:t>相談役</a:t>
                      </a:r>
                      <a:endParaRPr lang="ja-JP" altLang="en-US">
                        <a:effectLst/>
                        <a:highlight>
                          <a:srgbClr val="FFFFFF"/>
                        </a:highlight>
                        <a:latin typeface="+mj-ea"/>
                        <a:ea typeface="+mj-ea"/>
                      </a:endParaRPr>
                    </a:p>
                  </a:txBody>
                  <a:tcPr marL="95250" marR="95250"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zh-CN" altLang="en-US" sz="2400" b="0" i="0" u="none" strike="noStrike" dirty="0">
                          <a:solidFill>
                            <a:srgbClr val="1F497D"/>
                          </a:solidFill>
                          <a:effectLst/>
                          <a:highlight>
                            <a:srgbClr val="FFFFFF"/>
                          </a:highlight>
                          <a:latin typeface="+mj-ea"/>
                          <a:ea typeface="+mj-ea"/>
                        </a:rPr>
                        <a:t>渡辺　晋一（</a:t>
                      </a:r>
                      <a:r>
                        <a:rPr lang="en-US" altLang="zh-CN" sz="2400" b="0" i="0" u="none" strike="noStrike" dirty="0">
                          <a:solidFill>
                            <a:srgbClr val="1F497D"/>
                          </a:solidFill>
                          <a:effectLst/>
                          <a:highlight>
                            <a:srgbClr val="FFFFFF"/>
                          </a:highlight>
                          <a:latin typeface="+mj-ea"/>
                          <a:ea typeface="+mj-ea"/>
                        </a:rPr>
                        <a:t>4</a:t>
                      </a:r>
                      <a:r>
                        <a:rPr lang="zh-CN" altLang="en-US" sz="2400" b="0" i="0" u="none" strike="noStrike" dirty="0">
                          <a:solidFill>
                            <a:srgbClr val="1F497D"/>
                          </a:solidFill>
                          <a:effectLst/>
                          <a:highlight>
                            <a:srgbClr val="FFFFFF"/>
                          </a:highlight>
                          <a:latin typeface="+mj-ea"/>
                          <a:ea typeface="+mj-ea"/>
                        </a:rPr>
                        <a:t>期）　高井　正史（</a:t>
                      </a:r>
                      <a:r>
                        <a:rPr lang="en-US" altLang="zh-CN" sz="2400" b="0" i="0" u="none" strike="noStrike" dirty="0">
                          <a:solidFill>
                            <a:srgbClr val="1F497D"/>
                          </a:solidFill>
                          <a:effectLst/>
                          <a:highlight>
                            <a:srgbClr val="FFFFFF"/>
                          </a:highlight>
                          <a:latin typeface="+mj-ea"/>
                          <a:ea typeface="+mj-ea"/>
                        </a:rPr>
                        <a:t>10</a:t>
                      </a:r>
                      <a:r>
                        <a:rPr lang="zh-CN" altLang="en-US" sz="2400" b="0" i="0" u="none" strike="noStrike" dirty="0">
                          <a:solidFill>
                            <a:srgbClr val="1F497D"/>
                          </a:solidFill>
                          <a:effectLst/>
                          <a:highlight>
                            <a:srgbClr val="FFFFFF"/>
                          </a:highlight>
                          <a:latin typeface="+mj-ea"/>
                          <a:ea typeface="+mj-ea"/>
                        </a:rPr>
                        <a:t>期）</a:t>
                      </a:r>
                      <a:endParaRPr lang="zh-CN" altLang="en-US" dirty="0">
                        <a:effectLst/>
                        <a:highlight>
                          <a:srgbClr val="FFFFFF"/>
                        </a:highlight>
                        <a:latin typeface="+mj-ea"/>
                        <a:ea typeface="+mj-ea"/>
                      </a:endParaRPr>
                    </a:p>
                  </a:txBody>
                  <a:tcPr marL="95250" marR="95250"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92426050"/>
                  </a:ext>
                </a:extLst>
              </a:tr>
            </a:tbl>
          </a:graphicData>
        </a:graphic>
      </p:graphicFrame>
      <p:sp>
        <p:nvSpPr>
          <p:cNvPr id="5" name="Rectangle 1">
            <a:extLst>
              <a:ext uri="{FF2B5EF4-FFF2-40B4-BE49-F238E27FC236}">
                <a16:creationId xmlns:a16="http://schemas.microsoft.com/office/drawing/2014/main" id="{A04CA334-B71D-9423-AB02-8FDCD2D230A0}"/>
              </a:ext>
            </a:extLst>
          </p:cNvPr>
          <p:cNvSpPr>
            <a:spLocks noChangeArrowheads="1"/>
          </p:cNvSpPr>
          <p:nvPr/>
        </p:nvSpPr>
        <p:spPr bwMode="auto">
          <a:xfrm>
            <a:off x="350013" y="1932097"/>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Tree>
    <p:extLst>
      <p:ext uri="{BB962C8B-B14F-4D97-AF65-F5344CB8AC3E}">
        <p14:creationId xmlns:p14="http://schemas.microsoft.com/office/powerpoint/2010/main" val="788099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323850" y="142875"/>
            <a:ext cx="3248025" cy="857250"/>
          </a:xfrm>
          <a:effectLst>
            <a:outerShdw dist="107763" dir="2700000" algn="ctr" rotWithShape="0">
              <a:schemeClr val="bg2"/>
            </a:outerShdw>
          </a:effectLst>
        </p:spPr>
        <p:txBody>
          <a:bodyPr/>
          <a:lstStyle/>
          <a:p>
            <a:pPr eaLnBrk="1" hangingPunct="1">
              <a:defRPr/>
            </a:pPr>
            <a:r>
              <a:rPr lang="ja-JP" altLang="en-US" sz="4000" b="1" dirty="0">
                <a:solidFill>
                  <a:srgbClr val="00B050"/>
                </a:solidFill>
                <a:latin typeface="HG丸ｺﾞｼｯｸM-PRO" pitchFamily="50" charset="-128"/>
                <a:ea typeface="HG丸ｺﾞｼｯｸM-PRO" pitchFamily="50" charset="-128"/>
              </a:rPr>
              <a:t>第</a:t>
            </a:r>
            <a:r>
              <a:rPr lang="en-US" altLang="ja-JP" sz="4000" b="1" dirty="0">
                <a:solidFill>
                  <a:srgbClr val="00B050"/>
                </a:solidFill>
                <a:latin typeface="HG丸ｺﾞｼｯｸM-PRO" pitchFamily="50" charset="-128"/>
                <a:ea typeface="HG丸ｺﾞｼｯｸM-PRO" pitchFamily="50" charset="-128"/>
              </a:rPr>
              <a:t>4</a:t>
            </a:r>
            <a:r>
              <a:rPr lang="ja-JP" altLang="en-US" sz="4000" b="1" dirty="0">
                <a:solidFill>
                  <a:srgbClr val="00B050"/>
                </a:solidFill>
                <a:latin typeface="HG丸ｺﾞｼｯｸM-PRO" pitchFamily="50" charset="-128"/>
                <a:ea typeface="HG丸ｺﾞｼｯｸM-PRO" pitchFamily="50" charset="-128"/>
              </a:rPr>
              <a:t>号議案</a:t>
            </a:r>
          </a:p>
        </p:txBody>
      </p:sp>
      <p:sp>
        <p:nvSpPr>
          <p:cNvPr id="3" name="テキスト ボックス 2">
            <a:extLst>
              <a:ext uri="{FF2B5EF4-FFF2-40B4-BE49-F238E27FC236}">
                <a16:creationId xmlns:a16="http://schemas.microsoft.com/office/drawing/2014/main" id="{4253E93B-1521-6609-F267-7C7D18F946C7}"/>
              </a:ext>
            </a:extLst>
          </p:cNvPr>
          <p:cNvSpPr txBox="1"/>
          <p:nvPr/>
        </p:nvSpPr>
        <p:spPr>
          <a:xfrm>
            <a:off x="899592" y="866583"/>
            <a:ext cx="4572000" cy="707886"/>
          </a:xfrm>
          <a:prstGeom prst="rect">
            <a:avLst/>
          </a:prstGeom>
          <a:noFill/>
        </p:spPr>
        <p:txBody>
          <a:bodyPr wrap="square">
            <a:spAutoFit/>
          </a:bodyPr>
          <a:lstStyle/>
          <a:p>
            <a:pPr indent="-342900" rtl="0">
              <a:spcBef>
                <a:spcPts val="0"/>
              </a:spcBef>
              <a:spcAft>
                <a:spcPts val="0"/>
              </a:spcAft>
            </a:pPr>
            <a:r>
              <a:rPr lang="ja-JP" altLang="en-US" sz="4000" dirty="0">
                <a:solidFill>
                  <a:srgbClr val="00B0F0"/>
                </a:solidFill>
                <a:latin typeface="MS Gothic" panose="020B0609070205080204" pitchFamily="49" charset="-128"/>
                <a:ea typeface="MS Gothic" panose="020B0609070205080204" pitchFamily="49" charset="-128"/>
              </a:rPr>
              <a:t>新執行部</a:t>
            </a:r>
            <a:endParaRPr lang="ja-JP" altLang="en-US" b="0" dirty="0">
              <a:effectLst/>
            </a:endParaRPr>
          </a:p>
        </p:txBody>
      </p:sp>
      <p:graphicFrame>
        <p:nvGraphicFramePr>
          <p:cNvPr id="4" name="表 3">
            <a:extLst>
              <a:ext uri="{FF2B5EF4-FFF2-40B4-BE49-F238E27FC236}">
                <a16:creationId xmlns:a16="http://schemas.microsoft.com/office/drawing/2014/main" id="{2FF34FC0-7478-A799-E482-5BF672F38BB2}"/>
              </a:ext>
            </a:extLst>
          </p:cNvPr>
          <p:cNvGraphicFramePr>
            <a:graphicFrameLocks noGrp="1"/>
          </p:cNvGraphicFramePr>
          <p:nvPr>
            <p:extLst>
              <p:ext uri="{D42A27DB-BD31-4B8C-83A1-F6EECF244321}">
                <p14:modId xmlns:p14="http://schemas.microsoft.com/office/powerpoint/2010/main" val="1452711908"/>
              </p:ext>
            </p:extLst>
          </p:nvPr>
        </p:nvGraphicFramePr>
        <p:xfrm>
          <a:off x="612973" y="1641632"/>
          <a:ext cx="7991475" cy="4523670"/>
        </p:xfrm>
        <a:graphic>
          <a:graphicData uri="http://schemas.openxmlformats.org/drawingml/2006/table">
            <a:tbl>
              <a:tblPr/>
              <a:tblGrid>
                <a:gridCol w="1835498">
                  <a:extLst>
                    <a:ext uri="{9D8B030D-6E8A-4147-A177-3AD203B41FA5}">
                      <a16:colId xmlns:a16="http://schemas.microsoft.com/office/drawing/2014/main" val="437520884"/>
                    </a:ext>
                  </a:extLst>
                </a:gridCol>
                <a:gridCol w="6155977">
                  <a:extLst>
                    <a:ext uri="{9D8B030D-6E8A-4147-A177-3AD203B41FA5}">
                      <a16:colId xmlns:a16="http://schemas.microsoft.com/office/drawing/2014/main" val="1808259733"/>
                    </a:ext>
                  </a:extLst>
                </a:gridCol>
              </a:tblGrid>
              <a:tr h="904734">
                <a:tc>
                  <a:txBody>
                    <a:bodyPr/>
                    <a:lstStyle/>
                    <a:p>
                      <a:pPr rtl="0" fontAlgn="t">
                        <a:spcBef>
                          <a:spcPts val="0"/>
                        </a:spcBef>
                        <a:spcAft>
                          <a:spcPts val="0"/>
                        </a:spcAft>
                      </a:pPr>
                      <a:r>
                        <a:rPr lang="ja-JP" altLang="en-US" sz="2400" b="0" i="0" u="none" strike="noStrike" dirty="0">
                          <a:solidFill>
                            <a:srgbClr val="1F497D"/>
                          </a:solidFill>
                          <a:effectLst/>
                          <a:highlight>
                            <a:srgbClr val="FFFFFF"/>
                          </a:highlight>
                          <a:latin typeface="+mj-ea"/>
                          <a:ea typeface="+mj-ea"/>
                        </a:rPr>
                        <a:t>事務局</a:t>
                      </a:r>
                      <a:endParaRPr lang="ja-JP" altLang="en-US" dirty="0">
                        <a:effectLst/>
                        <a:highlight>
                          <a:srgbClr val="FFFFFF"/>
                        </a:highlight>
                        <a:latin typeface="+mj-ea"/>
                        <a:ea typeface="+mj-ea"/>
                      </a:endParaRPr>
                    </a:p>
                  </a:txBody>
                  <a:tcPr marL="95250" marR="9525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ja-JP" altLang="en-US" sz="2400" b="0" i="0" u="none" strike="noStrike" dirty="0">
                          <a:solidFill>
                            <a:srgbClr val="1F497D"/>
                          </a:solidFill>
                          <a:effectLst/>
                          <a:highlight>
                            <a:srgbClr val="FFFFFF"/>
                          </a:highlight>
                          <a:latin typeface="+mj-ea"/>
                          <a:ea typeface="+mj-ea"/>
                        </a:rPr>
                        <a:t>荒田　安章（部長）　　森本　智恵美</a:t>
                      </a:r>
                      <a:endParaRPr lang="ja-JP" altLang="en-US" dirty="0">
                        <a:effectLst/>
                        <a:highlight>
                          <a:srgbClr val="FFFFFF"/>
                        </a:highlight>
                        <a:latin typeface="+mj-ea"/>
                        <a:ea typeface="+mj-ea"/>
                      </a:endParaRPr>
                    </a:p>
                    <a:p>
                      <a:pPr rtl="0" fontAlgn="t">
                        <a:spcBef>
                          <a:spcPts val="0"/>
                        </a:spcBef>
                        <a:spcAft>
                          <a:spcPts val="0"/>
                        </a:spcAft>
                      </a:pPr>
                      <a:r>
                        <a:rPr lang="ja-JP" altLang="en-US" sz="2400" b="0" i="0" u="none" strike="noStrike" dirty="0">
                          <a:solidFill>
                            <a:srgbClr val="1F497D"/>
                          </a:solidFill>
                          <a:effectLst/>
                          <a:highlight>
                            <a:srgbClr val="FFFFFF"/>
                          </a:highlight>
                          <a:latin typeface="+mj-ea"/>
                          <a:ea typeface="+mj-ea"/>
                        </a:rPr>
                        <a:t>西尾　洋祐（学院担当教務）</a:t>
                      </a:r>
                      <a:endParaRPr lang="ja-JP" altLang="en-US" dirty="0">
                        <a:effectLst/>
                        <a:highlight>
                          <a:srgbClr val="FFFFFF"/>
                        </a:highlight>
                        <a:latin typeface="+mj-ea"/>
                        <a:ea typeface="+mj-ea"/>
                      </a:endParaRPr>
                    </a:p>
                  </a:txBody>
                  <a:tcPr marL="95250" marR="95250"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55721792"/>
                  </a:ext>
                </a:extLst>
              </a:tr>
              <a:tr h="904734">
                <a:tc>
                  <a:txBody>
                    <a:bodyPr/>
                    <a:lstStyle/>
                    <a:p>
                      <a:pPr rtl="0" fontAlgn="t">
                        <a:spcBef>
                          <a:spcPts val="0"/>
                        </a:spcBef>
                        <a:spcAft>
                          <a:spcPts val="0"/>
                        </a:spcAft>
                      </a:pPr>
                      <a:r>
                        <a:rPr lang="ja-JP" altLang="en-US" sz="2400" b="0" i="0" u="none" strike="noStrike">
                          <a:solidFill>
                            <a:srgbClr val="1F497D"/>
                          </a:solidFill>
                          <a:effectLst/>
                          <a:highlight>
                            <a:srgbClr val="FFFFFF"/>
                          </a:highlight>
                          <a:latin typeface="+mj-ea"/>
                          <a:ea typeface="+mj-ea"/>
                        </a:rPr>
                        <a:t>学術部　</a:t>
                      </a:r>
                      <a:endParaRPr lang="ja-JP" altLang="en-US">
                        <a:effectLst/>
                        <a:highlight>
                          <a:srgbClr val="FFFFFF"/>
                        </a:highlight>
                        <a:latin typeface="+mj-ea"/>
                        <a:ea typeface="+mj-ea"/>
                      </a:endParaRPr>
                    </a:p>
                  </a:txBody>
                  <a:tcPr marL="95250" marR="9525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zh-TW" altLang="en-US" sz="2400" b="0" i="0" u="none" strike="noStrike" dirty="0">
                          <a:solidFill>
                            <a:srgbClr val="1F497D"/>
                          </a:solidFill>
                          <a:effectLst/>
                          <a:highlight>
                            <a:srgbClr val="FFFFFF"/>
                          </a:highlight>
                          <a:latin typeface="+mj-ea"/>
                          <a:ea typeface="+mj-ea"/>
                        </a:rPr>
                        <a:t>中坂　優太（部長）　</a:t>
                      </a:r>
                      <a:r>
                        <a:rPr lang="ja-JP" altLang="en-US" sz="2400" b="0" i="0" u="none" strike="noStrike" dirty="0">
                          <a:solidFill>
                            <a:srgbClr val="1F497D"/>
                          </a:solidFill>
                          <a:effectLst/>
                          <a:highlight>
                            <a:srgbClr val="FFFFFF"/>
                          </a:highlight>
                          <a:latin typeface="+mj-ea"/>
                          <a:ea typeface="+mj-ea"/>
                        </a:rPr>
                        <a:t>　</a:t>
                      </a:r>
                      <a:r>
                        <a:rPr lang="zh-TW" altLang="en-US" sz="2400" b="0" i="0" u="none" strike="noStrike" dirty="0">
                          <a:solidFill>
                            <a:srgbClr val="1F497D"/>
                          </a:solidFill>
                          <a:effectLst/>
                          <a:highlight>
                            <a:srgbClr val="FFFFFF"/>
                          </a:highlight>
                          <a:latin typeface="+mj-ea"/>
                          <a:ea typeface="+mj-ea"/>
                        </a:rPr>
                        <a:t>後藤　雅美</a:t>
                      </a:r>
                      <a:endParaRPr lang="zh-TW" altLang="en-US" dirty="0">
                        <a:effectLst/>
                        <a:highlight>
                          <a:srgbClr val="FFFFFF"/>
                        </a:highlight>
                        <a:latin typeface="+mj-ea"/>
                        <a:ea typeface="+mj-ea"/>
                      </a:endParaRPr>
                    </a:p>
                    <a:p>
                      <a:pPr rtl="0" fontAlgn="t">
                        <a:spcBef>
                          <a:spcPts val="0"/>
                        </a:spcBef>
                        <a:spcAft>
                          <a:spcPts val="0"/>
                        </a:spcAft>
                      </a:pPr>
                      <a:r>
                        <a:rPr lang="zh-TW" altLang="en-US" sz="2400" b="0" i="0" u="none" strike="noStrike" dirty="0">
                          <a:solidFill>
                            <a:srgbClr val="1F497D"/>
                          </a:solidFill>
                          <a:effectLst/>
                          <a:highlight>
                            <a:srgbClr val="FFFFFF"/>
                          </a:highlight>
                          <a:latin typeface="+mj-ea"/>
                          <a:ea typeface="+mj-ea"/>
                        </a:rPr>
                        <a:t>楠　晃宏　出原　須美玲　</a:t>
                      </a:r>
                      <a:endParaRPr lang="zh-TW" altLang="en-US" dirty="0">
                        <a:effectLst/>
                        <a:highlight>
                          <a:srgbClr val="FFFFFF"/>
                        </a:highlight>
                        <a:latin typeface="+mj-ea"/>
                        <a:ea typeface="+mj-ea"/>
                      </a:endParaRPr>
                    </a:p>
                  </a:txBody>
                  <a:tcPr marL="95250" marR="95250"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83405079"/>
                  </a:ext>
                </a:extLst>
              </a:tr>
              <a:tr h="904734">
                <a:tc>
                  <a:txBody>
                    <a:bodyPr/>
                    <a:lstStyle/>
                    <a:p>
                      <a:pPr rtl="0" fontAlgn="t">
                        <a:spcBef>
                          <a:spcPts val="0"/>
                        </a:spcBef>
                        <a:spcAft>
                          <a:spcPts val="0"/>
                        </a:spcAft>
                      </a:pPr>
                      <a:r>
                        <a:rPr lang="ja-JP" altLang="en-US" sz="2400" b="0" i="0" u="none" strike="noStrike">
                          <a:solidFill>
                            <a:srgbClr val="1F497D"/>
                          </a:solidFill>
                          <a:effectLst/>
                          <a:highlight>
                            <a:srgbClr val="FFFFFF"/>
                          </a:highlight>
                          <a:latin typeface="+mj-ea"/>
                          <a:ea typeface="+mj-ea"/>
                        </a:rPr>
                        <a:t>広報部</a:t>
                      </a:r>
                      <a:endParaRPr lang="ja-JP" altLang="en-US">
                        <a:effectLst/>
                        <a:highlight>
                          <a:srgbClr val="FFFFFF"/>
                        </a:highlight>
                        <a:latin typeface="+mj-ea"/>
                        <a:ea typeface="+mj-ea"/>
                      </a:endParaRPr>
                    </a:p>
                  </a:txBody>
                  <a:tcPr marL="95250" marR="9525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zh-TW" altLang="en-US" sz="2400" b="0" i="0" u="none" strike="noStrike" dirty="0">
                          <a:solidFill>
                            <a:srgbClr val="1F497D"/>
                          </a:solidFill>
                          <a:effectLst/>
                          <a:highlight>
                            <a:srgbClr val="FFFFFF"/>
                          </a:highlight>
                          <a:latin typeface="+mj-ea"/>
                          <a:ea typeface="+mj-ea"/>
                        </a:rPr>
                        <a:t>那須　大志（部長）　</a:t>
                      </a:r>
                      <a:r>
                        <a:rPr lang="ja-JP" altLang="en-US" sz="2400" b="0" i="0" u="none" strike="noStrike" dirty="0">
                          <a:solidFill>
                            <a:srgbClr val="1F497D"/>
                          </a:solidFill>
                          <a:effectLst/>
                          <a:highlight>
                            <a:srgbClr val="FFFFFF"/>
                          </a:highlight>
                          <a:latin typeface="+mj-ea"/>
                          <a:ea typeface="+mj-ea"/>
                        </a:rPr>
                        <a:t>　</a:t>
                      </a:r>
                      <a:r>
                        <a:rPr lang="zh-TW" altLang="en-US" sz="2400" b="0" i="0" u="none" strike="noStrike" dirty="0">
                          <a:solidFill>
                            <a:srgbClr val="1F497D"/>
                          </a:solidFill>
                          <a:effectLst/>
                          <a:highlight>
                            <a:srgbClr val="FFFFFF"/>
                          </a:highlight>
                          <a:latin typeface="+mj-ea"/>
                          <a:ea typeface="+mj-ea"/>
                        </a:rPr>
                        <a:t>梅木　拓哉</a:t>
                      </a:r>
                      <a:endParaRPr lang="zh-TW" altLang="en-US" dirty="0">
                        <a:effectLst/>
                        <a:highlight>
                          <a:srgbClr val="FFFFFF"/>
                        </a:highlight>
                        <a:latin typeface="+mj-ea"/>
                        <a:ea typeface="+mj-ea"/>
                      </a:endParaRPr>
                    </a:p>
                    <a:p>
                      <a:pPr rtl="0" fontAlgn="t">
                        <a:spcBef>
                          <a:spcPts val="0"/>
                        </a:spcBef>
                        <a:spcAft>
                          <a:spcPts val="0"/>
                        </a:spcAft>
                      </a:pPr>
                      <a:r>
                        <a:rPr lang="ja-JP" altLang="en-US" sz="2400" b="0" i="0" u="none" strike="noStrike" dirty="0">
                          <a:solidFill>
                            <a:srgbClr val="1F497D"/>
                          </a:solidFill>
                          <a:effectLst/>
                          <a:highlight>
                            <a:srgbClr val="FFFFFF"/>
                          </a:highlight>
                          <a:latin typeface="+mj-ea"/>
                          <a:ea typeface="+mj-ea"/>
                        </a:rPr>
                        <a:t>松本　慶太</a:t>
                      </a:r>
                      <a:endParaRPr lang="zh-TW" altLang="en-US" dirty="0">
                        <a:effectLst/>
                        <a:highlight>
                          <a:srgbClr val="FFFFFF"/>
                        </a:highlight>
                        <a:latin typeface="+mj-ea"/>
                        <a:ea typeface="+mj-ea"/>
                      </a:endParaRPr>
                    </a:p>
                  </a:txBody>
                  <a:tcPr marL="95250" marR="95250"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99752413"/>
                  </a:ext>
                </a:extLst>
              </a:tr>
              <a:tr h="904734">
                <a:tc>
                  <a:txBody>
                    <a:bodyPr/>
                    <a:lstStyle/>
                    <a:p>
                      <a:pPr rtl="0" fontAlgn="t">
                        <a:spcBef>
                          <a:spcPts val="0"/>
                        </a:spcBef>
                        <a:spcAft>
                          <a:spcPts val="0"/>
                        </a:spcAft>
                      </a:pPr>
                      <a:r>
                        <a:rPr lang="ja-JP" altLang="en-US" sz="2400" b="0" i="0" u="none" strike="noStrike">
                          <a:solidFill>
                            <a:srgbClr val="1F497D"/>
                          </a:solidFill>
                          <a:effectLst/>
                          <a:highlight>
                            <a:srgbClr val="FFFFFF"/>
                          </a:highlight>
                          <a:latin typeface="+mj-ea"/>
                          <a:ea typeface="+mj-ea"/>
                        </a:rPr>
                        <a:t>福利厚生部</a:t>
                      </a:r>
                      <a:endParaRPr lang="ja-JP" altLang="en-US">
                        <a:effectLst/>
                        <a:highlight>
                          <a:srgbClr val="FFFFFF"/>
                        </a:highlight>
                        <a:latin typeface="+mj-ea"/>
                        <a:ea typeface="+mj-ea"/>
                      </a:endParaRPr>
                    </a:p>
                  </a:txBody>
                  <a:tcPr marL="95250" marR="9525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zh-TW" altLang="en-US" sz="2400" b="0" i="0" u="none" strike="noStrike" dirty="0">
                          <a:solidFill>
                            <a:srgbClr val="1F497D"/>
                          </a:solidFill>
                          <a:effectLst/>
                          <a:highlight>
                            <a:srgbClr val="FFFFFF"/>
                          </a:highlight>
                          <a:latin typeface="+mj-ea"/>
                          <a:ea typeface="+mj-ea"/>
                        </a:rPr>
                        <a:t>月海　琴子（部長）　</a:t>
                      </a:r>
                      <a:r>
                        <a:rPr lang="ja-JP" altLang="en-US" sz="2400" b="0" i="0" u="none" strike="noStrike" dirty="0">
                          <a:solidFill>
                            <a:srgbClr val="1F497D"/>
                          </a:solidFill>
                          <a:effectLst/>
                          <a:highlight>
                            <a:srgbClr val="FFFFFF"/>
                          </a:highlight>
                          <a:latin typeface="+mj-ea"/>
                          <a:ea typeface="+mj-ea"/>
                        </a:rPr>
                        <a:t>　</a:t>
                      </a:r>
                      <a:r>
                        <a:rPr lang="zh-TW" altLang="en-US" sz="2400" b="0" i="0" u="none" strike="noStrike" dirty="0">
                          <a:solidFill>
                            <a:srgbClr val="1F497D"/>
                          </a:solidFill>
                          <a:effectLst/>
                          <a:highlight>
                            <a:srgbClr val="FFFFFF"/>
                          </a:highlight>
                          <a:latin typeface="+mj-ea"/>
                          <a:ea typeface="+mj-ea"/>
                        </a:rPr>
                        <a:t>井阪　皓生</a:t>
                      </a:r>
                      <a:endParaRPr lang="zh-TW" altLang="en-US" dirty="0">
                        <a:effectLst/>
                        <a:highlight>
                          <a:srgbClr val="FFFFFF"/>
                        </a:highlight>
                        <a:latin typeface="+mj-ea"/>
                        <a:ea typeface="+mj-ea"/>
                      </a:endParaRPr>
                    </a:p>
                    <a:p>
                      <a:pPr rtl="0" fontAlgn="t">
                        <a:spcBef>
                          <a:spcPts val="0"/>
                        </a:spcBef>
                        <a:spcAft>
                          <a:spcPts val="0"/>
                        </a:spcAft>
                      </a:pPr>
                      <a:r>
                        <a:rPr lang="zh-TW" altLang="en-US" sz="2400" b="0" i="0" u="none" strike="noStrike" dirty="0">
                          <a:solidFill>
                            <a:srgbClr val="1F497D"/>
                          </a:solidFill>
                          <a:effectLst/>
                          <a:highlight>
                            <a:srgbClr val="FFFFFF"/>
                          </a:highlight>
                          <a:latin typeface="+mj-ea"/>
                          <a:ea typeface="+mj-ea"/>
                        </a:rPr>
                        <a:t>東　裕児</a:t>
                      </a:r>
                      <a:endParaRPr lang="zh-TW" altLang="en-US" dirty="0">
                        <a:effectLst/>
                        <a:highlight>
                          <a:srgbClr val="FFFFFF"/>
                        </a:highlight>
                        <a:latin typeface="+mj-ea"/>
                        <a:ea typeface="+mj-ea"/>
                      </a:endParaRPr>
                    </a:p>
                  </a:txBody>
                  <a:tcPr marL="95250" marR="95250"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82093720"/>
                  </a:ext>
                </a:extLst>
              </a:tr>
              <a:tr h="904734">
                <a:tc>
                  <a:txBody>
                    <a:bodyPr/>
                    <a:lstStyle/>
                    <a:p>
                      <a:pPr rtl="0" fontAlgn="t">
                        <a:spcBef>
                          <a:spcPts val="0"/>
                        </a:spcBef>
                        <a:spcAft>
                          <a:spcPts val="0"/>
                        </a:spcAft>
                      </a:pPr>
                      <a:r>
                        <a:rPr lang="en-US" sz="2400" b="0" i="0" u="none" strike="noStrike">
                          <a:solidFill>
                            <a:srgbClr val="1F497D"/>
                          </a:solidFill>
                          <a:effectLst/>
                          <a:highlight>
                            <a:srgbClr val="FFFFFF"/>
                          </a:highlight>
                          <a:latin typeface="+mj-ea"/>
                          <a:ea typeface="+mj-ea"/>
                        </a:rPr>
                        <a:t>ICT</a:t>
                      </a:r>
                      <a:r>
                        <a:rPr lang="ja-JP" altLang="en-US" sz="2400" b="0" i="0" u="none" strike="noStrike">
                          <a:solidFill>
                            <a:srgbClr val="1F497D"/>
                          </a:solidFill>
                          <a:effectLst/>
                          <a:highlight>
                            <a:srgbClr val="FFFFFF"/>
                          </a:highlight>
                          <a:latin typeface="+mj-ea"/>
                          <a:ea typeface="+mj-ea"/>
                        </a:rPr>
                        <a:t>部　</a:t>
                      </a:r>
                      <a:endParaRPr lang="ja-JP" altLang="en-US">
                        <a:effectLst/>
                        <a:highlight>
                          <a:srgbClr val="FFFFFF"/>
                        </a:highlight>
                        <a:latin typeface="+mj-ea"/>
                        <a:ea typeface="+mj-ea"/>
                      </a:endParaRPr>
                    </a:p>
                  </a:txBody>
                  <a:tcPr marL="95250" marR="95250" marT="47625" marB="4762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rtl="0" fontAlgn="t">
                        <a:spcBef>
                          <a:spcPts val="0"/>
                        </a:spcBef>
                        <a:spcAft>
                          <a:spcPts val="0"/>
                        </a:spcAft>
                      </a:pPr>
                      <a:r>
                        <a:rPr lang="zh-TW" altLang="en-US" sz="2400" b="0" i="0" u="none" strike="noStrike" dirty="0">
                          <a:solidFill>
                            <a:srgbClr val="1F497D"/>
                          </a:solidFill>
                          <a:effectLst/>
                          <a:highlight>
                            <a:srgbClr val="FFFFFF"/>
                          </a:highlight>
                          <a:latin typeface="+mj-ea"/>
                          <a:ea typeface="+mj-ea"/>
                        </a:rPr>
                        <a:t>島田　賢人（部長）　</a:t>
                      </a:r>
                      <a:r>
                        <a:rPr lang="ja-JP" altLang="en-US" sz="2400" b="0" i="0" u="none" strike="noStrike" dirty="0">
                          <a:solidFill>
                            <a:srgbClr val="1F497D"/>
                          </a:solidFill>
                          <a:effectLst/>
                          <a:highlight>
                            <a:srgbClr val="FFFFFF"/>
                          </a:highlight>
                          <a:latin typeface="+mj-ea"/>
                          <a:ea typeface="+mj-ea"/>
                        </a:rPr>
                        <a:t>　</a:t>
                      </a:r>
                      <a:r>
                        <a:rPr lang="zh-TW" altLang="en-US" sz="2400" b="0" i="0" u="none" strike="noStrike" dirty="0">
                          <a:solidFill>
                            <a:srgbClr val="1F497D"/>
                          </a:solidFill>
                          <a:effectLst/>
                          <a:highlight>
                            <a:srgbClr val="FFFFFF"/>
                          </a:highlight>
                          <a:latin typeface="+mj-ea"/>
                          <a:ea typeface="+mj-ea"/>
                        </a:rPr>
                        <a:t>岩﨑　久倫</a:t>
                      </a:r>
                      <a:endParaRPr lang="zh-TW" altLang="en-US" dirty="0">
                        <a:effectLst/>
                        <a:highlight>
                          <a:srgbClr val="FFFFFF"/>
                        </a:highlight>
                        <a:latin typeface="+mj-ea"/>
                        <a:ea typeface="+mj-ea"/>
                      </a:endParaRPr>
                    </a:p>
                    <a:p>
                      <a:pPr rtl="0" fontAlgn="t">
                        <a:spcBef>
                          <a:spcPts val="0"/>
                        </a:spcBef>
                        <a:spcAft>
                          <a:spcPts val="0"/>
                        </a:spcAft>
                      </a:pPr>
                      <a:r>
                        <a:rPr lang="zh-TW" altLang="en-US" sz="2400" b="0" i="0" u="none" strike="noStrike" dirty="0">
                          <a:solidFill>
                            <a:srgbClr val="1F497D"/>
                          </a:solidFill>
                          <a:effectLst/>
                          <a:highlight>
                            <a:srgbClr val="FFFFFF"/>
                          </a:highlight>
                          <a:latin typeface="+mj-ea"/>
                          <a:ea typeface="+mj-ea"/>
                        </a:rPr>
                        <a:t>岡　純輝</a:t>
                      </a:r>
                      <a:endParaRPr lang="zh-TW" altLang="en-US" dirty="0">
                        <a:effectLst/>
                        <a:highlight>
                          <a:srgbClr val="FFFFFF"/>
                        </a:highlight>
                        <a:latin typeface="+mj-ea"/>
                        <a:ea typeface="+mj-ea"/>
                      </a:endParaRPr>
                    </a:p>
                  </a:txBody>
                  <a:tcPr marL="95250" marR="95250"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92426050"/>
                  </a:ext>
                </a:extLst>
              </a:tr>
            </a:tbl>
          </a:graphicData>
        </a:graphic>
      </p:graphicFrame>
      <p:sp>
        <p:nvSpPr>
          <p:cNvPr id="5" name="Rectangle 1">
            <a:extLst>
              <a:ext uri="{FF2B5EF4-FFF2-40B4-BE49-F238E27FC236}">
                <a16:creationId xmlns:a16="http://schemas.microsoft.com/office/drawing/2014/main" id="{A04CA334-B71D-9423-AB02-8FDCD2D230A0}"/>
              </a:ext>
            </a:extLst>
          </p:cNvPr>
          <p:cNvSpPr>
            <a:spLocks noChangeArrowheads="1"/>
          </p:cNvSpPr>
          <p:nvPr/>
        </p:nvSpPr>
        <p:spPr bwMode="auto">
          <a:xfrm>
            <a:off x="350013" y="1932097"/>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Tree>
    <p:extLst>
      <p:ext uri="{BB962C8B-B14F-4D97-AF65-F5344CB8AC3E}">
        <p14:creationId xmlns:p14="http://schemas.microsoft.com/office/powerpoint/2010/main" val="3096911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323850" y="142875"/>
            <a:ext cx="3248025" cy="857250"/>
          </a:xfrm>
          <a:effectLst>
            <a:outerShdw dist="107763" dir="2700000" algn="ctr" rotWithShape="0">
              <a:schemeClr val="bg2"/>
            </a:outerShdw>
          </a:effectLst>
        </p:spPr>
        <p:txBody>
          <a:bodyPr/>
          <a:lstStyle/>
          <a:p>
            <a:pPr eaLnBrk="1" hangingPunct="1">
              <a:defRPr/>
            </a:pPr>
            <a:r>
              <a:rPr lang="ja-JP" altLang="en-US" sz="4000" b="1" dirty="0">
                <a:solidFill>
                  <a:srgbClr val="00B050"/>
                </a:solidFill>
                <a:latin typeface="HG丸ｺﾞｼｯｸM-PRO" pitchFamily="50" charset="-128"/>
                <a:ea typeface="HG丸ｺﾞｼｯｸM-PRO" pitchFamily="50" charset="-128"/>
              </a:rPr>
              <a:t>第</a:t>
            </a:r>
            <a:r>
              <a:rPr lang="en-US" altLang="ja-JP" sz="4000" b="1" dirty="0">
                <a:solidFill>
                  <a:srgbClr val="00B050"/>
                </a:solidFill>
                <a:latin typeface="HG丸ｺﾞｼｯｸM-PRO" pitchFamily="50" charset="-128"/>
                <a:ea typeface="HG丸ｺﾞｼｯｸM-PRO" pitchFamily="50" charset="-128"/>
              </a:rPr>
              <a:t>5</a:t>
            </a:r>
            <a:r>
              <a:rPr lang="ja-JP" altLang="en-US" sz="4000" b="1" dirty="0">
                <a:solidFill>
                  <a:srgbClr val="00B050"/>
                </a:solidFill>
                <a:latin typeface="HG丸ｺﾞｼｯｸM-PRO" pitchFamily="50" charset="-128"/>
                <a:ea typeface="HG丸ｺﾞｼｯｸM-PRO" pitchFamily="50" charset="-128"/>
              </a:rPr>
              <a:t>号議案</a:t>
            </a:r>
          </a:p>
        </p:txBody>
      </p:sp>
      <p:sp>
        <p:nvSpPr>
          <p:cNvPr id="35843" name="Rectangle 3"/>
          <p:cNvSpPr>
            <a:spLocks noGrp="1" noChangeArrowheads="1"/>
          </p:cNvSpPr>
          <p:nvPr>
            <p:ph idx="4294967295"/>
          </p:nvPr>
        </p:nvSpPr>
        <p:spPr>
          <a:xfrm>
            <a:off x="1289050" y="2781300"/>
            <a:ext cx="6954838" cy="928688"/>
          </a:xfrm>
          <a:effectLst>
            <a:outerShdw dist="107763" dir="2700000" algn="ctr" rotWithShape="0">
              <a:schemeClr val="bg2"/>
            </a:outerShdw>
          </a:effectLst>
        </p:spPr>
        <p:txBody>
          <a:bodyPr/>
          <a:lstStyle/>
          <a:p>
            <a:pPr eaLnBrk="1" hangingPunct="1">
              <a:buFont typeface="Wingdings" pitchFamily="2" charset="2"/>
              <a:buNone/>
              <a:defRPr/>
            </a:pPr>
            <a:r>
              <a:rPr lang="ja-JP" altLang="en-US" sz="4000" b="1" dirty="0">
                <a:solidFill>
                  <a:srgbClr val="376092"/>
                </a:solidFill>
                <a:effectLst>
                  <a:outerShdw blurRad="38100" dist="38100" dir="2700000" algn="tl">
                    <a:srgbClr val="C0C0C0"/>
                  </a:outerShdw>
                </a:effectLst>
                <a:latin typeface="ＭＳ ゴシック" pitchFamily="49" charset="-128"/>
                <a:ea typeface="ＭＳ ゴシック" pitchFamily="49" charset="-128"/>
              </a:rPr>
              <a:t>令和</a:t>
            </a:r>
            <a:r>
              <a:rPr lang="en-US" altLang="ja-JP" sz="4000" b="1" dirty="0">
                <a:solidFill>
                  <a:srgbClr val="376092"/>
                </a:solidFill>
                <a:effectLst>
                  <a:outerShdw blurRad="38100" dist="38100" dir="2700000" algn="tl">
                    <a:srgbClr val="C0C0C0"/>
                  </a:outerShdw>
                </a:effectLst>
                <a:latin typeface="ＭＳ ゴシック" pitchFamily="49" charset="-128"/>
                <a:ea typeface="ＭＳ ゴシック" pitchFamily="49" charset="-128"/>
              </a:rPr>
              <a:t>6</a:t>
            </a:r>
            <a:r>
              <a:rPr lang="ja-JP" altLang="en-US" sz="4000" b="1" dirty="0">
                <a:solidFill>
                  <a:srgbClr val="376092"/>
                </a:solidFill>
                <a:effectLst>
                  <a:outerShdw blurRad="38100" dist="38100" dir="2700000" algn="tl">
                    <a:srgbClr val="C0C0C0"/>
                  </a:outerShdw>
                </a:effectLst>
                <a:latin typeface="ＭＳ ゴシック" pitchFamily="49" charset="-128"/>
                <a:ea typeface="ＭＳ ゴシック" pitchFamily="49" charset="-128"/>
              </a:rPr>
              <a:t>年度　事業計画</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xfrm>
            <a:off x="323850" y="142875"/>
            <a:ext cx="3248025" cy="857250"/>
          </a:xfrm>
          <a:effectLst>
            <a:outerShdw dist="107763" dir="2700000" algn="ctr" rotWithShape="0">
              <a:schemeClr val="bg2"/>
            </a:outerShdw>
          </a:effectLst>
        </p:spPr>
        <p:txBody>
          <a:bodyPr/>
          <a:lstStyle/>
          <a:p>
            <a:pPr eaLnBrk="1" hangingPunct="1">
              <a:defRPr/>
            </a:pPr>
            <a:r>
              <a:rPr lang="ja-JP" altLang="en-US" sz="4000" b="1" dirty="0">
                <a:solidFill>
                  <a:srgbClr val="00B050"/>
                </a:solidFill>
                <a:latin typeface="HG丸ｺﾞｼｯｸM-PRO" pitchFamily="50" charset="-128"/>
                <a:ea typeface="HG丸ｺﾞｼｯｸM-PRO" pitchFamily="50" charset="-128"/>
              </a:rPr>
              <a:t>第</a:t>
            </a:r>
            <a:r>
              <a:rPr lang="en-US" altLang="ja-JP" sz="4000" b="1" dirty="0">
                <a:solidFill>
                  <a:srgbClr val="00B050"/>
                </a:solidFill>
                <a:latin typeface="HG丸ｺﾞｼｯｸM-PRO" pitchFamily="50" charset="-128"/>
                <a:ea typeface="HG丸ｺﾞｼｯｸM-PRO" pitchFamily="50" charset="-128"/>
              </a:rPr>
              <a:t>5</a:t>
            </a:r>
            <a:r>
              <a:rPr lang="ja-JP" altLang="en-US" sz="4000" b="1" dirty="0">
                <a:solidFill>
                  <a:srgbClr val="00B050"/>
                </a:solidFill>
                <a:latin typeface="HG丸ｺﾞｼｯｸM-PRO" pitchFamily="50" charset="-128"/>
                <a:ea typeface="HG丸ｺﾞｼｯｸM-PRO" pitchFamily="50" charset="-128"/>
              </a:rPr>
              <a:t>号議案</a:t>
            </a:r>
          </a:p>
        </p:txBody>
      </p:sp>
      <p:sp>
        <p:nvSpPr>
          <p:cNvPr id="34820" name="Rectangle 3"/>
          <p:cNvSpPr txBox="1">
            <a:spLocks noChangeArrowheads="1"/>
          </p:cNvSpPr>
          <p:nvPr/>
        </p:nvSpPr>
        <p:spPr bwMode="auto">
          <a:xfrm>
            <a:off x="250825" y="1071563"/>
            <a:ext cx="7178675" cy="730250"/>
          </a:xfrm>
          <a:prstGeom prst="rect">
            <a:avLst/>
          </a:prstGeom>
          <a:noFill/>
          <a:ln>
            <a:noFill/>
          </a:ln>
          <a:effectLst>
            <a:outerShdw dist="107763" dir="2700000" algn="ctr" rotWithShape="0">
              <a:schemeClr val="bg2"/>
            </a:outerShdw>
          </a:effectLst>
        </p:spPr>
        <p:txBody>
          <a:bodyPr/>
          <a:lstStyle>
            <a:lvl1pPr marL="342900" indent="-342900" algn="l" eaLnBrk="0" hangingPunct="0">
              <a:spcBef>
                <a:spcPct val="20000"/>
              </a:spcBef>
              <a:buFont typeface="Arial" charset="0"/>
              <a:buChar char="•"/>
              <a:defRPr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buChar char="–"/>
              <a:defRPr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buChar char="•"/>
              <a:defRPr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9pPr>
          </a:lstStyle>
          <a:p>
            <a:pPr eaLnBrk="1" hangingPunct="1">
              <a:lnSpc>
                <a:spcPct val="90000"/>
              </a:lnSpc>
              <a:buClr>
                <a:schemeClr val="accent1"/>
              </a:buClr>
              <a:buSzPct val="75000"/>
              <a:buFont typeface="Wingdings" pitchFamily="2" charset="2"/>
              <a:buNone/>
              <a:defRPr/>
            </a:pPr>
            <a:r>
              <a:rPr kumimoji="0" lang="en-US" altLang="ja-JP" sz="4000" dirty="0">
                <a:solidFill>
                  <a:srgbClr val="00B0F0"/>
                </a:solidFill>
                <a:latin typeface="ＭＳ ゴシック" pitchFamily="49" charset="-128"/>
                <a:ea typeface="ＭＳ ゴシック" pitchFamily="49" charset="-128"/>
              </a:rPr>
              <a:t>	</a:t>
            </a:r>
            <a:r>
              <a:rPr kumimoji="0" lang="ja-JP" altLang="en-US" sz="4000" dirty="0">
                <a:solidFill>
                  <a:srgbClr val="00B0F0"/>
                </a:solidFill>
                <a:latin typeface="ＭＳ ゴシック" pitchFamily="49" charset="-128"/>
                <a:ea typeface="ＭＳ ゴシック" pitchFamily="49" charset="-128"/>
              </a:rPr>
              <a:t>令和</a:t>
            </a:r>
            <a:r>
              <a:rPr kumimoji="0" lang="en-US" altLang="ja-JP" sz="4000" dirty="0">
                <a:solidFill>
                  <a:srgbClr val="00B0F0"/>
                </a:solidFill>
                <a:latin typeface="ＭＳ ゴシック" pitchFamily="49" charset="-128"/>
                <a:ea typeface="ＭＳ ゴシック" pitchFamily="49" charset="-128"/>
              </a:rPr>
              <a:t>6</a:t>
            </a:r>
            <a:r>
              <a:rPr kumimoji="0" lang="ja-JP" altLang="en-US" sz="4000" dirty="0">
                <a:solidFill>
                  <a:srgbClr val="00B0F0"/>
                </a:solidFill>
                <a:latin typeface="ＭＳ ゴシック" pitchFamily="49" charset="-128"/>
                <a:ea typeface="ＭＳ ゴシック" pitchFamily="49" charset="-128"/>
              </a:rPr>
              <a:t>年度　事業計画</a:t>
            </a:r>
            <a:endParaRPr kumimoji="0" lang="ja-JP" altLang="en-US" sz="3600" dirty="0">
              <a:solidFill>
                <a:srgbClr val="00B0F0"/>
              </a:solidFill>
              <a:latin typeface="ＭＳ ゴシック" pitchFamily="49" charset="-128"/>
              <a:ea typeface="ＭＳ ゴシック" pitchFamily="49" charset="-128"/>
            </a:endParaRPr>
          </a:p>
          <a:p>
            <a:pPr eaLnBrk="1" hangingPunct="1">
              <a:buClr>
                <a:schemeClr val="accent1"/>
              </a:buClr>
              <a:buSzPct val="75000"/>
              <a:buFont typeface="Wingdings" pitchFamily="2" charset="2"/>
              <a:buNone/>
              <a:defRPr/>
            </a:pPr>
            <a:r>
              <a:rPr kumimoji="0" lang="ja-JP" altLang="en-US" sz="2400" dirty="0">
                <a:solidFill>
                  <a:srgbClr val="00B0F0"/>
                </a:solidFill>
                <a:latin typeface="ＭＳ ゴシック" pitchFamily="49" charset="-128"/>
                <a:ea typeface="ＭＳ ゴシック" pitchFamily="49" charset="-128"/>
              </a:rPr>
              <a:t>			</a:t>
            </a:r>
            <a:endParaRPr kumimoji="0" lang="ja-JP" altLang="en-US" sz="2000" dirty="0">
              <a:solidFill>
                <a:srgbClr val="00B0F0"/>
              </a:solidFill>
              <a:latin typeface="ＭＳ ゴシック" pitchFamily="49" charset="-128"/>
              <a:ea typeface="ＭＳ ゴシック" pitchFamily="49" charset="-128"/>
            </a:endParaRPr>
          </a:p>
          <a:p>
            <a:pPr eaLnBrk="1" hangingPunct="1">
              <a:lnSpc>
                <a:spcPct val="90000"/>
              </a:lnSpc>
              <a:buClr>
                <a:schemeClr val="accent1"/>
              </a:buClr>
              <a:buSzPct val="75000"/>
              <a:buFont typeface="Wingdings" pitchFamily="2" charset="2"/>
              <a:buNone/>
              <a:defRPr/>
            </a:pPr>
            <a:endParaRPr kumimoji="0" lang="en-US" altLang="ja-JP" sz="2000" dirty="0">
              <a:solidFill>
                <a:srgbClr val="00B0F0"/>
              </a:solidFill>
              <a:latin typeface="ＭＳ ゴシック" pitchFamily="49" charset="-128"/>
              <a:ea typeface="ＭＳ ゴシック" pitchFamily="49" charset="-128"/>
            </a:endParaRPr>
          </a:p>
        </p:txBody>
      </p:sp>
      <p:sp>
        <p:nvSpPr>
          <p:cNvPr id="67588" name="テキスト ボックス 7"/>
          <p:cNvSpPr txBox="1">
            <a:spLocks noChangeArrowheads="1"/>
          </p:cNvSpPr>
          <p:nvPr/>
        </p:nvSpPr>
        <p:spPr bwMode="auto">
          <a:xfrm>
            <a:off x="1214438" y="1730375"/>
            <a:ext cx="47863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Arial Narrow" panose="020B0606020202030204" pitchFamily="34" charset="0"/>
                <a:ea typeface="ＭＳ Ｐゴシック" panose="020B0600070205080204" pitchFamily="50" charset="-128"/>
              </a:defRPr>
            </a:lvl1pPr>
            <a:lvl2pPr marL="742950" indent="-285750">
              <a:defRPr kumimoji="1" sz="2400">
                <a:solidFill>
                  <a:schemeClr val="tx1"/>
                </a:solidFill>
                <a:latin typeface="Arial Narrow" panose="020B0606020202030204" pitchFamily="34" charset="0"/>
                <a:ea typeface="ＭＳ Ｐゴシック" panose="020B0600070205080204" pitchFamily="50" charset="-128"/>
              </a:defRPr>
            </a:lvl2pPr>
            <a:lvl3pPr marL="1143000" indent="-228600">
              <a:defRPr kumimoji="1" sz="2400">
                <a:solidFill>
                  <a:schemeClr val="tx1"/>
                </a:solidFill>
                <a:latin typeface="Arial Narrow" panose="020B0606020202030204" pitchFamily="34" charset="0"/>
                <a:ea typeface="ＭＳ Ｐゴシック" panose="020B0600070205080204" pitchFamily="50" charset="-128"/>
              </a:defRPr>
            </a:lvl3pPr>
            <a:lvl4pPr marL="1600200" indent="-228600">
              <a:defRPr kumimoji="1" sz="2400">
                <a:solidFill>
                  <a:schemeClr val="tx1"/>
                </a:solidFill>
                <a:latin typeface="Arial Narrow" panose="020B0606020202030204" pitchFamily="34" charset="0"/>
                <a:ea typeface="ＭＳ Ｐゴシック" panose="020B0600070205080204" pitchFamily="50" charset="-128"/>
              </a:defRPr>
            </a:lvl4pPr>
            <a:lvl5pPr marL="2057400" indent="-228600">
              <a:defRPr kumimoji="1" sz="2400">
                <a:solidFill>
                  <a:schemeClr val="tx1"/>
                </a:solidFill>
                <a:latin typeface="Arial Narrow" panose="020B0606020202030204" pitchFamily="34" charset="0"/>
                <a:ea typeface="ＭＳ Ｐゴシック" panose="020B0600070205080204" pitchFamily="50" charset="-128"/>
              </a:defRPr>
            </a:lvl5pPr>
            <a:lvl6pPr marL="25146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6pPr>
            <a:lvl7pPr marL="29718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7pPr>
            <a:lvl8pPr marL="34290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8pPr>
            <a:lvl9pPr marL="38862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9pPr>
          </a:lstStyle>
          <a:p>
            <a:r>
              <a:rPr kumimoji="0" lang="ja-JP" altLang="en-US" sz="3600" b="1" dirty="0">
                <a:solidFill>
                  <a:schemeClr val="tx2"/>
                </a:solidFill>
                <a:latin typeface="游ゴシック" panose="020B0400000000000000" pitchFamily="50" charset="-128"/>
                <a:ea typeface="游ゴシック" panose="020B0400000000000000" pitchFamily="50" charset="-128"/>
              </a:rPr>
              <a:t>学術部企画イベント</a:t>
            </a:r>
          </a:p>
        </p:txBody>
      </p:sp>
      <p:graphicFrame>
        <p:nvGraphicFramePr>
          <p:cNvPr id="6" name="表 5"/>
          <p:cNvGraphicFramePr>
            <a:graphicFrameLocks noGrp="1"/>
          </p:cNvGraphicFramePr>
          <p:nvPr>
            <p:extLst>
              <p:ext uri="{D42A27DB-BD31-4B8C-83A1-F6EECF244321}">
                <p14:modId xmlns:p14="http://schemas.microsoft.com/office/powerpoint/2010/main" val="2670368720"/>
              </p:ext>
            </p:extLst>
          </p:nvPr>
        </p:nvGraphicFramePr>
        <p:xfrm>
          <a:off x="791580" y="2780928"/>
          <a:ext cx="7560840" cy="1836400"/>
        </p:xfrm>
        <a:graphic>
          <a:graphicData uri="http://schemas.openxmlformats.org/drawingml/2006/table">
            <a:tbl>
              <a:tblPr firstRow="1" bandRow="1">
                <a:tableStyleId>{2D5ABB26-0587-4C30-8999-92F81FD0307C}</a:tableStyleId>
              </a:tblPr>
              <a:tblGrid>
                <a:gridCol w="1008112">
                  <a:extLst>
                    <a:ext uri="{9D8B030D-6E8A-4147-A177-3AD203B41FA5}">
                      <a16:colId xmlns:a16="http://schemas.microsoft.com/office/drawing/2014/main" val="20000"/>
                    </a:ext>
                  </a:extLst>
                </a:gridCol>
                <a:gridCol w="3492388">
                  <a:extLst>
                    <a:ext uri="{9D8B030D-6E8A-4147-A177-3AD203B41FA5}">
                      <a16:colId xmlns:a16="http://schemas.microsoft.com/office/drawing/2014/main" val="20001"/>
                    </a:ext>
                  </a:extLst>
                </a:gridCol>
                <a:gridCol w="2268252">
                  <a:extLst>
                    <a:ext uri="{9D8B030D-6E8A-4147-A177-3AD203B41FA5}">
                      <a16:colId xmlns:a16="http://schemas.microsoft.com/office/drawing/2014/main" val="20002"/>
                    </a:ext>
                  </a:extLst>
                </a:gridCol>
                <a:gridCol w="792088">
                  <a:extLst>
                    <a:ext uri="{9D8B030D-6E8A-4147-A177-3AD203B41FA5}">
                      <a16:colId xmlns:a16="http://schemas.microsoft.com/office/drawing/2014/main" val="3425838242"/>
                    </a:ext>
                  </a:extLst>
                </a:gridCol>
              </a:tblGrid>
              <a:tr h="216024">
                <a:tc>
                  <a:txBody>
                    <a:bodyPr/>
                    <a:lstStyle/>
                    <a:p>
                      <a:r>
                        <a:rPr kumimoji="1" lang="ja-JP" altLang="en-US" sz="2000" b="1" strike="noStrike" dirty="0">
                          <a:solidFill>
                            <a:schemeClr val="tx2"/>
                          </a:solidFill>
                          <a:latin typeface="游ゴシック" panose="020B0400000000000000" pitchFamily="50" charset="-128"/>
                          <a:ea typeface="游ゴシック" panose="020B0400000000000000" pitchFamily="50" charset="-128"/>
                        </a:rPr>
                        <a:t>第</a:t>
                      </a:r>
                      <a:r>
                        <a:rPr kumimoji="1" lang="en-US" altLang="ja-JP" sz="2000" b="1" strike="noStrike" dirty="0">
                          <a:solidFill>
                            <a:schemeClr val="tx2"/>
                          </a:solidFill>
                          <a:latin typeface="游ゴシック" panose="020B0400000000000000" pitchFamily="50" charset="-128"/>
                          <a:ea typeface="游ゴシック" panose="020B0400000000000000" pitchFamily="50" charset="-128"/>
                        </a:rPr>
                        <a:t>21</a:t>
                      </a:r>
                      <a:r>
                        <a:rPr kumimoji="1" lang="ja-JP" altLang="en-US" sz="2000" b="1" strike="noStrike" dirty="0">
                          <a:solidFill>
                            <a:schemeClr val="tx2"/>
                          </a:solidFill>
                          <a:latin typeface="游ゴシック" panose="020B0400000000000000" pitchFamily="50" charset="-128"/>
                          <a:ea typeface="游ゴシック" panose="020B0400000000000000" pitchFamily="50" charset="-128"/>
                        </a:rPr>
                        <a:t>回</a:t>
                      </a:r>
                    </a:p>
                  </a:txBody>
                  <a:tcPr anchor="ctr"/>
                </a:tc>
                <a:tc>
                  <a:txBody>
                    <a:bodyPr/>
                    <a:lstStyle/>
                    <a:p>
                      <a:r>
                        <a:rPr kumimoji="1" lang="ja-JP" altLang="en-US" sz="2000" b="1" strike="noStrike" dirty="0">
                          <a:solidFill>
                            <a:schemeClr val="tx2"/>
                          </a:solidFill>
                          <a:latin typeface="游ゴシック" panose="020B0400000000000000" pitchFamily="50" charset="-128"/>
                          <a:ea typeface="游ゴシック" panose="020B0400000000000000" pitchFamily="50" charset="-128"/>
                        </a:rPr>
                        <a:t>フレッシュマンズセミナー</a:t>
                      </a:r>
                      <a:endParaRPr kumimoji="1" lang="en-US" altLang="ja-JP" sz="2000" b="1" strike="noStrike" dirty="0">
                        <a:solidFill>
                          <a:schemeClr val="tx2"/>
                        </a:solidFill>
                        <a:latin typeface="游ゴシック" panose="020B0400000000000000" pitchFamily="50" charset="-128"/>
                        <a:ea typeface="游ゴシック" panose="020B0400000000000000" pitchFamily="50" charset="-128"/>
                      </a:endParaRPr>
                    </a:p>
                  </a:txBody>
                  <a:tcPr anchor="ctr"/>
                </a:tc>
                <a:tc>
                  <a:txBody>
                    <a:bodyPr/>
                    <a:lstStyle/>
                    <a:p>
                      <a:pPr algn="l"/>
                      <a:r>
                        <a:rPr kumimoji="1" lang="ja-JP" altLang="en-US" sz="2000" b="1" strike="noStrike" dirty="0">
                          <a:solidFill>
                            <a:schemeClr val="tx2"/>
                          </a:solidFill>
                          <a:latin typeface="游ゴシック" panose="020B0400000000000000" pitchFamily="50" charset="-128"/>
                          <a:ea typeface="游ゴシック" panose="020B0400000000000000" pitchFamily="50" charset="-128"/>
                        </a:rPr>
                        <a:t>令和  </a:t>
                      </a:r>
                      <a:r>
                        <a:rPr kumimoji="1" lang="en-US" altLang="ja-JP" sz="2000" b="1" strike="noStrike" dirty="0">
                          <a:solidFill>
                            <a:schemeClr val="tx2"/>
                          </a:solidFill>
                          <a:latin typeface="游ゴシック" panose="020B0400000000000000" pitchFamily="50" charset="-128"/>
                          <a:ea typeface="游ゴシック" panose="020B0400000000000000" pitchFamily="50" charset="-128"/>
                        </a:rPr>
                        <a:t>6</a:t>
                      </a:r>
                      <a:r>
                        <a:rPr kumimoji="1" lang="ja-JP" altLang="en-US" sz="2000" b="1" strike="noStrike" dirty="0">
                          <a:solidFill>
                            <a:schemeClr val="tx2"/>
                          </a:solidFill>
                          <a:latin typeface="游ゴシック" panose="020B0400000000000000" pitchFamily="50" charset="-128"/>
                          <a:ea typeface="游ゴシック" panose="020B0400000000000000" pitchFamily="50" charset="-128"/>
                        </a:rPr>
                        <a:t>年  </a:t>
                      </a:r>
                      <a:r>
                        <a:rPr kumimoji="1" lang="en-US" altLang="ja-JP" sz="2000" b="1" strike="noStrike" dirty="0">
                          <a:solidFill>
                            <a:schemeClr val="tx2"/>
                          </a:solidFill>
                          <a:latin typeface="游ゴシック" panose="020B0400000000000000" pitchFamily="50" charset="-128"/>
                          <a:ea typeface="游ゴシック" panose="020B0400000000000000" pitchFamily="50" charset="-128"/>
                        </a:rPr>
                        <a:t>7</a:t>
                      </a:r>
                      <a:r>
                        <a:rPr kumimoji="1" lang="ja-JP" altLang="en-US" sz="2000" b="1" strike="noStrike" dirty="0">
                          <a:solidFill>
                            <a:schemeClr val="tx2"/>
                          </a:solidFill>
                          <a:latin typeface="游ゴシック" panose="020B0400000000000000" pitchFamily="50" charset="-128"/>
                          <a:ea typeface="游ゴシック" panose="020B0400000000000000" pitchFamily="50" charset="-128"/>
                        </a:rPr>
                        <a:t>月</a:t>
                      </a:r>
                    </a:p>
                  </a:txBody>
                  <a:tcPr anchor="ctr"/>
                </a:tc>
                <a:tc>
                  <a:txBody>
                    <a:bodyPr/>
                    <a:lstStyle/>
                    <a:p>
                      <a:pPr algn="l"/>
                      <a:r>
                        <a:rPr kumimoji="1" lang="ja-JP" altLang="en-US" sz="2000" b="1" strike="noStrike" dirty="0">
                          <a:solidFill>
                            <a:schemeClr val="tx2"/>
                          </a:solidFill>
                          <a:latin typeface="游ゴシック" panose="020B0400000000000000" pitchFamily="50" charset="-128"/>
                          <a:ea typeface="游ゴシック" panose="020B0400000000000000" pitchFamily="50" charset="-128"/>
                        </a:rPr>
                        <a:t>予定</a:t>
                      </a:r>
                    </a:p>
                  </a:txBody>
                  <a:tcPr anchor="ctr"/>
                </a:tc>
                <a:extLst>
                  <a:ext uri="{0D108BD9-81ED-4DB2-BD59-A6C34878D82A}">
                    <a16:rowId xmlns:a16="http://schemas.microsoft.com/office/drawing/2014/main" val="10001"/>
                  </a:ext>
                </a:extLst>
              </a:tr>
              <a:tr h="720080">
                <a:tc>
                  <a:txBody>
                    <a:bodyPr/>
                    <a:lstStyle/>
                    <a:p>
                      <a:endParaRPr kumimoji="1" lang="ja-JP" altLang="en-US" sz="2000" b="1" strike="noStrike" dirty="0">
                        <a:solidFill>
                          <a:schemeClr val="tx2"/>
                        </a:solidFill>
                        <a:latin typeface="游ゴシック" panose="020B0400000000000000" pitchFamily="50" charset="-128"/>
                        <a:ea typeface="游ゴシック" panose="020B0400000000000000" pitchFamily="50" charset="-128"/>
                      </a:endParaRPr>
                    </a:p>
                  </a:txBody>
                  <a:tcPr anchor="ctr"/>
                </a:tc>
                <a:tc>
                  <a:txBody>
                    <a:bodyPr/>
                    <a:lstStyle/>
                    <a:p>
                      <a:r>
                        <a:rPr kumimoji="1" lang="ja-JP" altLang="en-US" sz="2000" b="1" strike="noStrike" dirty="0">
                          <a:solidFill>
                            <a:schemeClr val="tx2"/>
                          </a:solidFill>
                          <a:latin typeface="游ゴシック" panose="020B0400000000000000" pitchFamily="50" charset="-128"/>
                          <a:ea typeface="游ゴシック" panose="020B0400000000000000" pitchFamily="50" charset="-128"/>
                        </a:rPr>
                        <a:t>（オンライン開催）</a:t>
                      </a:r>
                      <a:endParaRPr kumimoji="1" lang="en-US" altLang="ja-JP" sz="2000" b="1" strike="noStrike" dirty="0">
                        <a:solidFill>
                          <a:schemeClr val="tx2"/>
                        </a:solidFill>
                        <a:latin typeface="游ゴシック" panose="020B0400000000000000" pitchFamily="50" charset="-128"/>
                        <a:ea typeface="游ゴシック" panose="020B0400000000000000" pitchFamily="50" charset="-128"/>
                      </a:endParaRPr>
                    </a:p>
                  </a:txBody>
                  <a:tcPr/>
                </a:tc>
                <a:tc>
                  <a:txBody>
                    <a:bodyPr/>
                    <a:lstStyle/>
                    <a:p>
                      <a:pPr algn="l"/>
                      <a:endParaRPr kumimoji="1" lang="ja-JP" altLang="en-US" sz="2000" b="1" strike="noStrike" dirty="0">
                        <a:solidFill>
                          <a:schemeClr val="tx2"/>
                        </a:solidFill>
                        <a:latin typeface="游ゴシック" panose="020B0400000000000000" pitchFamily="50" charset="-128"/>
                        <a:ea typeface="游ゴシック" panose="020B0400000000000000" pitchFamily="50" charset="-128"/>
                      </a:endParaRPr>
                    </a:p>
                  </a:txBody>
                  <a:tcPr anchor="ctr"/>
                </a:tc>
                <a:tc>
                  <a:txBody>
                    <a:bodyPr/>
                    <a:lstStyle/>
                    <a:p>
                      <a:pPr algn="l"/>
                      <a:endParaRPr kumimoji="1" lang="ja-JP" altLang="en-US" sz="2000" b="1" strike="noStrike" dirty="0">
                        <a:solidFill>
                          <a:schemeClr val="tx2"/>
                        </a:solidFill>
                        <a:latin typeface="游ゴシック" panose="020B0400000000000000" pitchFamily="50" charset="-128"/>
                        <a:ea typeface="游ゴシック" panose="020B0400000000000000" pitchFamily="50" charset="-128"/>
                      </a:endParaRPr>
                    </a:p>
                  </a:txBody>
                  <a:tcPr anchor="ctr"/>
                </a:tc>
                <a:extLst>
                  <a:ext uri="{0D108BD9-81ED-4DB2-BD59-A6C34878D82A}">
                    <a16:rowId xmlns:a16="http://schemas.microsoft.com/office/drawing/2014/main" val="4063491609"/>
                  </a:ext>
                </a:extLst>
              </a:tr>
              <a:tr h="720080">
                <a:tc>
                  <a:txBody>
                    <a:bodyPr/>
                    <a:lstStyle/>
                    <a:p>
                      <a:r>
                        <a:rPr kumimoji="1" lang="ja-JP" altLang="en-US" sz="2000" b="1" dirty="0">
                          <a:solidFill>
                            <a:schemeClr val="tx2"/>
                          </a:solidFill>
                          <a:latin typeface="游ゴシック" panose="020B0400000000000000" pitchFamily="50" charset="-128"/>
                          <a:ea typeface="游ゴシック" panose="020B0400000000000000" pitchFamily="50" charset="-128"/>
                        </a:rPr>
                        <a:t>第</a:t>
                      </a:r>
                      <a:r>
                        <a:rPr kumimoji="1" lang="en-US" altLang="ja-JP" sz="2000" b="1" dirty="0">
                          <a:solidFill>
                            <a:schemeClr val="tx2"/>
                          </a:solidFill>
                          <a:latin typeface="游ゴシック" panose="020B0400000000000000" pitchFamily="50" charset="-128"/>
                          <a:ea typeface="游ゴシック" panose="020B0400000000000000" pitchFamily="50" charset="-128"/>
                        </a:rPr>
                        <a:t>24</a:t>
                      </a:r>
                      <a:r>
                        <a:rPr kumimoji="1" lang="ja-JP" altLang="en-US" sz="2000" b="1" dirty="0">
                          <a:solidFill>
                            <a:schemeClr val="tx2"/>
                          </a:solidFill>
                          <a:latin typeface="游ゴシック" panose="020B0400000000000000" pitchFamily="50" charset="-128"/>
                          <a:ea typeface="游ゴシック" panose="020B0400000000000000" pitchFamily="50" charset="-128"/>
                        </a:rPr>
                        <a:t>回</a:t>
                      </a:r>
                    </a:p>
                  </a:txBody>
                  <a:tcPr anchor="ctr"/>
                </a:tc>
                <a:tc>
                  <a:txBody>
                    <a:bodyPr/>
                    <a:lstStyle/>
                    <a:p>
                      <a:r>
                        <a:rPr kumimoji="1" lang="ja-JP" altLang="en-US" sz="2000" b="1" dirty="0">
                          <a:solidFill>
                            <a:schemeClr val="tx2"/>
                          </a:solidFill>
                          <a:latin typeface="游ゴシック" panose="020B0400000000000000" pitchFamily="50" charset="-128"/>
                          <a:ea typeface="游ゴシック" panose="020B0400000000000000" pitchFamily="50" charset="-128"/>
                        </a:rPr>
                        <a:t>世代</a:t>
                      </a:r>
                      <a:r>
                        <a:rPr kumimoji="1" lang="en-US" altLang="ja-JP" sz="2000" b="1" dirty="0">
                          <a:solidFill>
                            <a:schemeClr val="tx2"/>
                          </a:solidFill>
                          <a:latin typeface="游ゴシック" panose="020B0400000000000000" pitchFamily="50" charset="-128"/>
                          <a:ea typeface="游ゴシック" panose="020B0400000000000000" pitchFamily="50" charset="-128"/>
                        </a:rPr>
                        <a:t>-</a:t>
                      </a:r>
                      <a:r>
                        <a:rPr kumimoji="1" lang="en-US" altLang="ja-JP" sz="2000" b="1" dirty="0" err="1">
                          <a:solidFill>
                            <a:schemeClr val="tx2"/>
                          </a:solidFill>
                          <a:latin typeface="游ゴシック" panose="020B0400000000000000" pitchFamily="50" charset="-128"/>
                          <a:ea typeface="游ゴシック" panose="020B0400000000000000" pitchFamily="50" charset="-128"/>
                        </a:rPr>
                        <a:t>SeDaI</a:t>
                      </a:r>
                      <a:r>
                        <a:rPr kumimoji="1" lang="en-US" altLang="ja-JP" sz="2000" b="1" dirty="0">
                          <a:solidFill>
                            <a:schemeClr val="tx2"/>
                          </a:solidFill>
                          <a:latin typeface="游ゴシック" panose="020B0400000000000000" pitchFamily="50" charset="-128"/>
                          <a:ea typeface="游ゴシック" panose="020B0400000000000000" pitchFamily="50" charset="-128"/>
                        </a:rPr>
                        <a:t>-</a:t>
                      </a:r>
                      <a:r>
                        <a:rPr kumimoji="1" lang="ja-JP" altLang="en-US" sz="2000" b="1" dirty="0">
                          <a:solidFill>
                            <a:schemeClr val="tx2"/>
                          </a:solidFill>
                          <a:latin typeface="游ゴシック" panose="020B0400000000000000" pitchFamily="50" charset="-128"/>
                          <a:ea typeface="游ゴシック" panose="020B0400000000000000" pitchFamily="50" charset="-128"/>
                        </a:rPr>
                        <a:t>講演会</a:t>
                      </a:r>
                    </a:p>
                  </a:txBody>
                  <a:tcPr anchor="ctr"/>
                </a:tc>
                <a:tc>
                  <a:txBody>
                    <a:bodyPr/>
                    <a:lstStyle/>
                    <a:p>
                      <a:pPr algn="l"/>
                      <a:r>
                        <a:rPr kumimoji="1" lang="ja-JP" altLang="en-US" sz="2000" b="1" dirty="0">
                          <a:solidFill>
                            <a:schemeClr val="tx2"/>
                          </a:solidFill>
                          <a:latin typeface="游ゴシック" panose="020B0400000000000000" pitchFamily="50" charset="-128"/>
                          <a:ea typeface="游ゴシック" panose="020B0400000000000000" pitchFamily="50" charset="-128"/>
                        </a:rPr>
                        <a:t>令和  </a:t>
                      </a:r>
                      <a:r>
                        <a:rPr kumimoji="1" lang="en-US" altLang="ja-JP" sz="2000" b="1" dirty="0">
                          <a:solidFill>
                            <a:schemeClr val="tx2"/>
                          </a:solidFill>
                          <a:latin typeface="游ゴシック" panose="020B0400000000000000" pitchFamily="50" charset="-128"/>
                          <a:ea typeface="游ゴシック" panose="020B0400000000000000" pitchFamily="50" charset="-128"/>
                        </a:rPr>
                        <a:t>7</a:t>
                      </a:r>
                      <a:r>
                        <a:rPr kumimoji="1" lang="ja-JP" altLang="en-US" sz="2000" b="1" dirty="0">
                          <a:solidFill>
                            <a:schemeClr val="tx2"/>
                          </a:solidFill>
                          <a:latin typeface="游ゴシック" panose="020B0400000000000000" pitchFamily="50" charset="-128"/>
                          <a:ea typeface="游ゴシック" panose="020B0400000000000000" pitchFamily="50" charset="-128"/>
                        </a:rPr>
                        <a:t>年  </a:t>
                      </a:r>
                      <a:r>
                        <a:rPr kumimoji="1" lang="en-US" altLang="ja-JP" sz="2000" b="1" dirty="0">
                          <a:solidFill>
                            <a:schemeClr val="tx2"/>
                          </a:solidFill>
                          <a:latin typeface="游ゴシック" panose="020B0400000000000000" pitchFamily="50" charset="-128"/>
                          <a:ea typeface="游ゴシック" panose="020B0400000000000000" pitchFamily="50" charset="-128"/>
                        </a:rPr>
                        <a:t>3</a:t>
                      </a:r>
                      <a:r>
                        <a:rPr kumimoji="1" lang="ja-JP" altLang="en-US" sz="2000" b="1" dirty="0">
                          <a:solidFill>
                            <a:schemeClr val="tx2"/>
                          </a:solidFill>
                          <a:latin typeface="游ゴシック" panose="020B0400000000000000" pitchFamily="50" charset="-128"/>
                          <a:ea typeface="游ゴシック" panose="020B0400000000000000" pitchFamily="50" charset="-128"/>
                        </a:rPr>
                        <a:t>月</a:t>
                      </a:r>
                    </a:p>
                  </a:txBody>
                  <a:tcPr anchor="ctr"/>
                </a:tc>
                <a:tc>
                  <a:txBody>
                    <a:bodyPr/>
                    <a:lstStyle/>
                    <a:p>
                      <a:pPr algn="l"/>
                      <a:r>
                        <a:rPr kumimoji="1" lang="ja-JP" altLang="en-US" sz="2000" b="1" dirty="0">
                          <a:solidFill>
                            <a:schemeClr val="tx2"/>
                          </a:solidFill>
                          <a:latin typeface="游ゴシック" panose="020B0400000000000000" pitchFamily="50" charset="-128"/>
                          <a:ea typeface="游ゴシック" panose="020B0400000000000000" pitchFamily="50" charset="-128"/>
                        </a:rPr>
                        <a:t>予定</a:t>
                      </a:r>
                    </a:p>
                  </a:txBody>
                  <a:tcPr anchor="ctr"/>
                </a:tc>
                <a:extLst>
                  <a:ext uri="{0D108BD9-81ED-4DB2-BD59-A6C34878D82A}">
                    <a16:rowId xmlns:a16="http://schemas.microsoft.com/office/drawing/2014/main" val="10002"/>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323850" y="142875"/>
            <a:ext cx="3248025" cy="857250"/>
          </a:xfrm>
          <a:effectLst>
            <a:outerShdw dist="107763" dir="2700000" algn="ctr" rotWithShape="0">
              <a:schemeClr val="bg2"/>
            </a:outerShdw>
          </a:effectLst>
        </p:spPr>
        <p:txBody>
          <a:bodyPr/>
          <a:lstStyle/>
          <a:p>
            <a:pPr eaLnBrk="1" hangingPunct="1">
              <a:defRPr/>
            </a:pPr>
            <a:r>
              <a:rPr lang="ja-JP" altLang="en-US" sz="4000" b="1" dirty="0">
                <a:solidFill>
                  <a:srgbClr val="00B050"/>
                </a:solidFill>
                <a:latin typeface="HG丸ｺﾞｼｯｸM-PRO" pitchFamily="50" charset="-128"/>
                <a:ea typeface="HG丸ｺﾞｼｯｸM-PRO" pitchFamily="50" charset="-128"/>
              </a:rPr>
              <a:t>第</a:t>
            </a:r>
            <a:r>
              <a:rPr lang="en-US" altLang="ja-JP" sz="4000" b="1" dirty="0">
                <a:solidFill>
                  <a:srgbClr val="00B050"/>
                </a:solidFill>
                <a:latin typeface="HG丸ｺﾞｼｯｸM-PRO" pitchFamily="50" charset="-128"/>
                <a:ea typeface="HG丸ｺﾞｼｯｸM-PRO" pitchFamily="50" charset="-128"/>
              </a:rPr>
              <a:t>5</a:t>
            </a:r>
            <a:r>
              <a:rPr lang="ja-JP" altLang="en-US" sz="4000" b="1" dirty="0">
                <a:solidFill>
                  <a:srgbClr val="00B050"/>
                </a:solidFill>
                <a:latin typeface="HG丸ｺﾞｼｯｸM-PRO" pitchFamily="50" charset="-128"/>
                <a:ea typeface="HG丸ｺﾞｼｯｸM-PRO" pitchFamily="50" charset="-128"/>
              </a:rPr>
              <a:t>号議案</a:t>
            </a:r>
          </a:p>
        </p:txBody>
      </p:sp>
      <p:sp>
        <p:nvSpPr>
          <p:cNvPr id="35844" name="Rectangle 3"/>
          <p:cNvSpPr txBox="1">
            <a:spLocks noChangeArrowheads="1"/>
          </p:cNvSpPr>
          <p:nvPr/>
        </p:nvSpPr>
        <p:spPr bwMode="auto">
          <a:xfrm>
            <a:off x="250825" y="1071563"/>
            <a:ext cx="7178675" cy="730250"/>
          </a:xfrm>
          <a:prstGeom prst="rect">
            <a:avLst/>
          </a:prstGeom>
          <a:noFill/>
          <a:ln>
            <a:noFill/>
          </a:ln>
          <a:effectLst>
            <a:outerShdw dist="107763" dir="2700000" algn="ctr" rotWithShape="0">
              <a:schemeClr val="bg2"/>
            </a:outerShdw>
          </a:effectLst>
        </p:spPr>
        <p:txBody>
          <a:bodyPr/>
          <a:lstStyle>
            <a:lvl1pPr marL="342900" indent="-342900" algn="l" eaLnBrk="0" hangingPunct="0">
              <a:spcBef>
                <a:spcPct val="20000"/>
              </a:spcBef>
              <a:buFont typeface="Arial" charset="0"/>
              <a:buChar char="•"/>
              <a:defRPr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buChar char="–"/>
              <a:defRPr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buChar char="•"/>
              <a:defRPr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9pPr>
          </a:lstStyle>
          <a:p>
            <a:pPr eaLnBrk="1" hangingPunct="1">
              <a:lnSpc>
                <a:spcPct val="90000"/>
              </a:lnSpc>
              <a:buClr>
                <a:schemeClr val="accent1"/>
              </a:buClr>
              <a:buSzPct val="75000"/>
              <a:buFont typeface="Wingdings" pitchFamily="2" charset="2"/>
              <a:buNone/>
              <a:defRPr/>
            </a:pPr>
            <a:r>
              <a:rPr kumimoji="0" lang="en-US" altLang="ja-JP" sz="4000" dirty="0">
                <a:solidFill>
                  <a:srgbClr val="00B0F0"/>
                </a:solidFill>
                <a:latin typeface="ＭＳ ゴシック" pitchFamily="49" charset="-128"/>
                <a:ea typeface="ＭＳ ゴシック" pitchFamily="49" charset="-128"/>
              </a:rPr>
              <a:t>	</a:t>
            </a:r>
            <a:r>
              <a:rPr kumimoji="0" lang="ja-JP" altLang="en-US" sz="4000" dirty="0">
                <a:solidFill>
                  <a:srgbClr val="00B0F0"/>
                </a:solidFill>
                <a:latin typeface="ＭＳ ゴシック" pitchFamily="49" charset="-128"/>
                <a:ea typeface="ＭＳ ゴシック" pitchFamily="49" charset="-128"/>
              </a:rPr>
              <a:t>令和</a:t>
            </a:r>
            <a:r>
              <a:rPr kumimoji="0" lang="en-US" altLang="ja-JP" sz="4000" dirty="0">
                <a:solidFill>
                  <a:srgbClr val="00B0F0"/>
                </a:solidFill>
                <a:latin typeface="ＭＳ ゴシック" pitchFamily="49" charset="-128"/>
                <a:ea typeface="ＭＳ ゴシック" pitchFamily="49" charset="-128"/>
              </a:rPr>
              <a:t>6</a:t>
            </a:r>
            <a:r>
              <a:rPr kumimoji="0" lang="ja-JP" altLang="en-US" sz="4000" dirty="0">
                <a:solidFill>
                  <a:srgbClr val="00B0F0"/>
                </a:solidFill>
                <a:latin typeface="ＭＳ ゴシック" pitchFamily="49" charset="-128"/>
                <a:ea typeface="ＭＳ ゴシック" pitchFamily="49" charset="-128"/>
              </a:rPr>
              <a:t>年度　事業計画</a:t>
            </a:r>
            <a:endParaRPr kumimoji="0" lang="en-US" altLang="ja-JP" sz="2000" dirty="0">
              <a:solidFill>
                <a:srgbClr val="00B0F0"/>
              </a:solidFill>
              <a:latin typeface="ＭＳ ゴシック" pitchFamily="49" charset="-128"/>
              <a:ea typeface="ＭＳ ゴシック" pitchFamily="49" charset="-128"/>
            </a:endParaRPr>
          </a:p>
        </p:txBody>
      </p:sp>
      <p:sp>
        <p:nvSpPr>
          <p:cNvPr id="68612" name="テキスト ボックス 7"/>
          <p:cNvSpPr txBox="1">
            <a:spLocks noChangeArrowheads="1"/>
          </p:cNvSpPr>
          <p:nvPr/>
        </p:nvSpPr>
        <p:spPr bwMode="auto">
          <a:xfrm>
            <a:off x="1214438" y="1730375"/>
            <a:ext cx="5429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Arial Narrow" panose="020B0606020202030204" pitchFamily="34" charset="0"/>
                <a:ea typeface="ＭＳ Ｐゴシック" panose="020B0600070205080204" pitchFamily="50" charset="-128"/>
              </a:defRPr>
            </a:lvl1pPr>
            <a:lvl2pPr marL="742950" indent="-285750">
              <a:defRPr kumimoji="1" sz="2400">
                <a:solidFill>
                  <a:schemeClr val="tx1"/>
                </a:solidFill>
                <a:latin typeface="Arial Narrow" panose="020B0606020202030204" pitchFamily="34" charset="0"/>
                <a:ea typeface="ＭＳ Ｐゴシック" panose="020B0600070205080204" pitchFamily="50" charset="-128"/>
              </a:defRPr>
            </a:lvl2pPr>
            <a:lvl3pPr marL="1143000" indent="-228600">
              <a:defRPr kumimoji="1" sz="2400">
                <a:solidFill>
                  <a:schemeClr val="tx1"/>
                </a:solidFill>
                <a:latin typeface="Arial Narrow" panose="020B0606020202030204" pitchFamily="34" charset="0"/>
                <a:ea typeface="ＭＳ Ｐゴシック" panose="020B0600070205080204" pitchFamily="50" charset="-128"/>
              </a:defRPr>
            </a:lvl3pPr>
            <a:lvl4pPr marL="1600200" indent="-228600">
              <a:defRPr kumimoji="1" sz="2400">
                <a:solidFill>
                  <a:schemeClr val="tx1"/>
                </a:solidFill>
                <a:latin typeface="Arial Narrow" panose="020B0606020202030204" pitchFamily="34" charset="0"/>
                <a:ea typeface="ＭＳ Ｐゴシック" panose="020B0600070205080204" pitchFamily="50" charset="-128"/>
              </a:defRPr>
            </a:lvl4pPr>
            <a:lvl5pPr marL="2057400" indent="-228600">
              <a:defRPr kumimoji="1" sz="2400">
                <a:solidFill>
                  <a:schemeClr val="tx1"/>
                </a:solidFill>
                <a:latin typeface="Arial Narrow" panose="020B0606020202030204" pitchFamily="34" charset="0"/>
                <a:ea typeface="ＭＳ Ｐゴシック" panose="020B0600070205080204" pitchFamily="50" charset="-128"/>
              </a:defRPr>
            </a:lvl5pPr>
            <a:lvl6pPr marL="25146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6pPr>
            <a:lvl7pPr marL="29718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7pPr>
            <a:lvl8pPr marL="34290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8pPr>
            <a:lvl9pPr marL="38862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9pPr>
          </a:lstStyle>
          <a:p>
            <a:r>
              <a:rPr kumimoji="0" lang="ja-JP" altLang="en-US" sz="3600" b="1" dirty="0">
                <a:solidFill>
                  <a:schemeClr val="tx2"/>
                </a:solidFill>
                <a:latin typeface="游ゴシック" panose="020B0400000000000000" pitchFamily="50" charset="-128"/>
                <a:ea typeface="游ゴシック" panose="020B0400000000000000" pitchFamily="50" charset="-128"/>
              </a:rPr>
              <a:t>福利厚生部企画イベント</a:t>
            </a:r>
          </a:p>
        </p:txBody>
      </p:sp>
      <p:sp>
        <p:nvSpPr>
          <p:cNvPr id="8" name="Rectangle 3">
            <a:extLst>
              <a:ext uri="{FF2B5EF4-FFF2-40B4-BE49-F238E27FC236}">
                <a16:creationId xmlns:a16="http://schemas.microsoft.com/office/drawing/2014/main" id="{A2BE34C5-1F20-4100-A4A5-6703A4E582E2}"/>
              </a:ext>
            </a:extLst>
          </p:cNvPr>
          <p:cNvSpPr txBox="1">
            <a:spLocks noChangeArrowheads="1"/>
          </p:cNvSpPr>
          <p:nvPr/>
        </p:nvSpPr>
        <p:spPr bwMode="auto">
          <a:xfrm>
            <a:off x="877887" y="2919835"/>
            <a:ext cx="7388225" cy="25973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ea typeface="+mn-ea"/>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ea typeface="+mn-ea"/>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ea typeface="+mn-ea"/>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ea typeface="+mn-ea"/>
              </a:defRPr>
            </a:lvl9pPr>
          </a:lstStyle>
          <a:p>
            <a:pPr eaLnBrk="1" hangingPunct="1">
              <a:lnSpc>
                <a:spcPct val="80000"/>
              </a:lnSpc>
              <a:buFont typeface="Wingdings" panose="05000000000000000000" pitchFamily="2" charset="2"/>
              <a:buNone/>
            </a:pPr>
            <a:r>
              <a:rPr kumimoji="0" lang="ja-JP" altLang="en-US" sz="2400" b="1" kern="0" dirty="0">
                <a:solidFill>
                  <a:schemeClr val="tx2"/>
                </a:solidFill>
                <a:latin typeface="游ゴシック" panose="020B0400000000000000" pitchFamily="50" charset="-128"/>
                <a:ea typeface="游ゴシック" panose="020B0400000000000000" pitchFamily="50" charset="-128"/>
              </a:rPr>
              <a:t>・</a:t>
            </a:r>
            <a:r>
              <a:rPr kumimoji="0" lang="en-US" altLang="ja-JP" sz="2400" b="1" kern="0" dirty="0">
                <a:solidFill>
                  <a:schemeClr val="tx2"/>
                </a:solidFill>
                <a:latin typeface="游ゴシック" panose="020B0400000000000000" pitchFamily="50" charset="-128"/>
                <a:ea typeface="游ゴシック" panose="020B0400000000000000" pitchFamily="50" charset="-128"/>
              </a:rPr>
              <a:t>note</a:t>
            </a:r>
            <a:r>
              <a:rPr kumimoji="0" lang="ja-JP" altLang="en-US" sz="2400" b="1" kern="0" dirty="0">
                <a:solidFill>
                  <a:schemeClr val="tx2"/>
                </a:solidFill>
                <a:latin typeface="游ゴシック" panose="020B0400000000000000" pitchFamily="50" charset="-128"/>
                <a:ea typeface="游ゴシック" panose="020B0400000000000000" pitchFamily="50" charset="-128"/>
              </a:rPr>
              <a:t>による情報発信の継続と内容の充実</a:t>
            </a:r>
            <a:endParaRPr kumimoji="0" lang="en-US" altLang="ja-JP" sz="2400" b="1" kern="0" dirty="0">
              <a:solidFill>
                <a:schemeClr val="tx2"/>
              </a:solidFill>
              <a:latin typeface="游ゴシック" panose="020B0400000000000000" pitchFamily="50" charset="-128"/>
              <a:ea typeface="游ゴシック" panose="020B0400000000000000" pitchFamily="50" charset="-128"/>
            </a:endParaRPr>
          </a:p>
          <a:p>
            <a:pPr eaLnBrk="1" hangingPunct="1">
              <a:buClr>
                <a:srgbClr val="FF0000"/>
              </a:buClr>
              <a:buFont typeface="ＭＳ Ｐゴシック" panose="020B0600070205080204" pitchFamily="50" charset="-128"/>
              <a:buNone/>
            </a:pPr>
            <a:endParaRPr kumimoji="0" lang="en-US" altLang="ja-JP" sz="2400" b="1" kern="0" dirty="0">
              <a:solidFill>
                <a:schemeClr val="tx2"/>
              </a:solidFill>
              <a:latin typeface="游ゴシック" panose="020B0400000000000000" pitchFamily="50" charset="-128"/>
              <a:ea typeface="游ゴシック" panose="020B0400000000000000" pitchFamily="50" charset="-128"/>
            </a:endParaRPr>
          </a:p>
          <a:p>
            <a:pPr eaLnBrk="1" hangingPunct="1">
              <a:buClr>
                <a:srgbClr val="FF0000"/>
              </a:buClr>
              <a:buFont typeface="ＭＳ Ｐゴシック" panose="020B0600070205080204" pitchFamily="50" charset="-128"/>
              <a:buNone/>
            </a:pPr>
            <a:r>
              <a:rPr kumimoji="0" lang="ja-JP" altLang="en-US" sz="2400" b="1" kern="0" dirty="0">
                <a:solidFill>
                  <a:schemeClr val="tx2"/>
                </a:solidFill>
                <a:latin typeface="游ゴシック" panose="020B0400000000000000" pitchFamily="50" charset="-128"/>
                <a:ea typeface="游ゴシック" panose="020B0400000000000000" pitchFamily="50" charset="-128"/>
              </a:rPr>
              <a:t>・新型コロナウイルス等の感染状況を考慮し、</a:t>
            </a:r>
            <a:endParaRPr kumimoji="0" lang="en-US" altLang="ja-JP" sz="2400" b="1" kern="0" dirty="0">
              <a:solidFill>
                <a:schemeClr val="tx2"/>
              </a:solidFill>
              <a:latin typeface="游ゴシック" panose="020B0400000000000000" pitchFamily="50" charset="-128"/>
              <a:ea typeface="游ゴシック" panose="020B0400000000000000" pitchFamily="50" charset="-128"/>
            </a:endParaRPr>
          </a:p>
          <a:p>
            <a:pPr eaLnBrk="1" hangingPunct="1">
              <a:buClr>
                <a:srgbClr val="FF0000"/>
              </a:buClr>
              <a:buFont typeface="ＭＳ Ｐゴシック" panose="020B0600070205080204" pitchFamily="50" charset="-128"/>
              <a:buNone/>
            </a:pPr>
            <a:r>
              <a:rPr kumimoji="0" lang="ja-JP" altLang="en-US" sz="2400" b="1" kern="0" dirty="0">
                <a:solidFill>
                  <a:schemeClr val="tx2"/>
                </a:solidFill>
                <a:latin typeface="游ゴシック" panose="020B0400000000000000" pitchFamily="50" charset="-128"/>
                <a:ea typeface="游ゴシック" panose="020B0400000000000000" pitchFamily="50" charset="-128"/>
              </a:rPr>
              <a:t>　日本放射線技師会学術大会時同窓会や講演会懇親会などを開催する。</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xfrm>
            <a:off x="323850" y="142875"/>
            <a:ext cx="3248025" cy="857250"/>
          </a:xfrm>
          <a:effectLst>
            <a:outerShdw dist="107763" dir="2700000" algn="ctr" rotWithShape="0">
              <a:schemeClr val="bg2"/>
            </a:outerShdw>
          </a:effectLst>
        </p:spPr>
        <p:txBody>
          <a:bodyPr/>
          <a:lstStyle/>
          <a:p>
            <a:pPr eaLnBrk="1" hangingPunct="1">
              <a:defRPr/>
            </a:pPr>
            <a:r>
              <a:rPr lang="ja-JP" altLang="en-US" sz="4000" b="1" dirty="0">
                <a:solidFill>
                  <a:srgbClr val="00B050"/>
                </a:solidFill>
                <a:latin typeface="HG丸ｺﾞｼｯｸM-PRO" pitchFamily="50" charset="-128"/>
                <a:ea typeface="HG丸ｺﾞｼｯｸM-PRO" pitchFamily="50" charset="-128"/>
              </a:rPr>
              <a:t>第</a:t>
            </a:r>
            <a:r>
              <a:rPr lang="en-US" altLang="ja-JP" sz="4000" b="1" dirty="0">
                <a:solidFill>
                  <a:srgbClr val="00B050"/>
                </a:solidFill>
                <a:latin typeface="HG丸ｺﾞｼｯｸM-PRO" pitchFamily="50" charset="-128"/>
                <a:ea typeface="HG丸ｺﾞｼｯｸM-PRO" pitchFamily="50" charset="-128"/>
              </a:rPr>
              <a:t>5</a:t>
            </a:r>
            <a:r>
              <a:rPr lang="ja-JP" altLang="en-US" sz="4000" b="1" dirty="0">
                <a:solidFill>
                  <a:srgbClr val="00B050"/>
                </a:solidFill>
                <a:latin typeface="HG丸ｺﾞｼｯｸM-PRO" pitchFamily="50" charset="-128"/>
                <a:ea typeface="HG丸ｺﾞｼｯｸM-PRO" pitchFamily="50" charset="-128"/>
              </a:rPr>
              <a:t>号議案</a:t>
            </a:r>
          </a:p>
        </p:txBody>
      </p:sp>
      <p:sp>
        <p:nvSpPr>
          <p:cNvPr id="69634" name="Rectangle 3"/>
          <p:cNvSpPr>
            <a:spLocks noGrp="1" noChangeArrowheads="1"/>
          </p:cNvSpPr>
          <p:nvPr>
            <p:ph idx="4294967295"/>
          </p:nvPr>
        </p:nvSpPr>
        <p:spPr>
          <a:xfrm>
            <a:off x="1000125" y="2714625"/>
            <a:ext cx="7388225" cy="3666703"/>
          </a:xfrm>
        </p:spPr>
        <p:txBody>
          <a:bodyPr/>
          <a:lstStyle/>
          <a:p>
            <a:pPr eaLnBrk="1" hangingPunct="1">
              <a:lnSpc>
                <a:spcPct val="80000"/>
              </a:lnSpc>
              <a:buFont typeface="Wingdings" panose="05000000000000000000" pitchFamily="2" charset="2"/>
              <a:buNone/>
            </a:pPr>
            <a:r>
              <a:rPr lang="ja-JP" altLang="en-US" sz="2400" b="1" dirty="0">
                <a:solidFill>
                  <a:schemeClr val="tx2"/>
                </a:solidFill>
                <a:latin typeface="游ゴシック" panose="020B0400000000000000" pitchFamily="50" charset="-128"/>
                <a:ea typeface="游ゴシック" panose="020B0400000000000000" pitchFamily="50" charset="-128"/>
              </a:rPr>
              <a:t>会報第</a:t>
            </a:r>
            <a:r>
              <a:rPr lang="en-US" altLang="ja-JP" sz="2400" b="1" dirty="0">
                <a:solidFill>
                  <a:schemeClr val="tx2"/>
                </a:solidFill>
                <a:latin typeface="游ゴシック" panose="020B0400000000000000" pitchFamily="50" charset="-128"/>
                <a:ea typeface="游ゴシック" panose="020B0400000000000000" pitchFamily="50" charset="-128"/>
              </a:rPr>
              <a:t>25</a:t>
            </a:r>
            <a:r>
              <a:rPr lang="ja-JP" altLang="en-US" sz="2400" b="1" dirty="0">
                <a:solidFill>
                  <a:schemeClr val="tx2"/>
                </a:solidFill>
                <a:latin typeface="游ゴシック" panose="020B0400000000000000" pitchFamily="50" charset="-128"/>
                <a:ea typeface="游ゴシック" panose="020B0400000000000000" pitchFamily="50" charset="-128"/>
              </a:rPr>
              <a:t>号の発刊　　</a:t>
            </a:r>
            <a:r>
              <a:rPr lang="en-US" altLang="ja-JP" sz="2400" b="1" dirty="0">
                <a:solidFill>
                  <a:schemeClr val="tx2"/>
                </a:solidFill>
                <a:latin typeface="游ゴシック" panose="020B0400000000000000" pitchFamily="50" charset="-128"/>
                <a:ea typeface="游ゴシック" panose="020B0400000000000000" pitchFamily="50" charset="-128"/>
              </a:rPr>
              <a:t>7</a:t>
            </a:r>
            <a:r>
              <a:rPr lang="ja-JP" altLang="en-US" sz="2400" b="1" dirty="0">
                <a:solidFill>
                  <a:schemeClr val="tx2"/>
                </a:solidFill>
                <a:latin typeface="游ゴシック" panose="020B0400000000000000" pitchFamily="50" charset="-128"/>
                <a:ea typeface="游ゴシック" panose="020B0400000000000000" pitchFamily="50" charset="-128"/>
              </a:rPr>
              <a:t>月　予定</a:t>
            </a:r>
            <a:endParaRPr lang="en-US" altLang="ja-JP" sz="2400" b="1" dirty="0">
              <a:solidFill>
                <a:schemeClr val="tx2"/>
              </a:solidFill>
              <a:latin typeface="游ゴシック" panose="020B0400000000000000" pitchFamily="50" charset="-128"/>
              <a:ea typeface="游ゴシック" panose="020B0400000000000000" pitchFamily="50" charset="-128"/>
            </a:endParaRPr>
          </a:p>
          <a:p>
            <a:pPr eaLnBrk="1" hangingPunct="1">
              <a:buFont typeface="Wingdings" panose="05000000000000000000" pitchFamily="2" charset="2"/>
              <a:buNone/>
            </a:pPr>
            <a:r>
              <a:rPr lang="ja-JP" altLang="en-US" sz="2400" b="1" dirty="0">
                <a:solidFill>
                  <a:schemeClr val="tx2"/>
                </a:solidFill>
                <a:latin typeface="游ゴシック" panose="020B0400000000000000" pitchFamily="50" charset="-128"/>
                <a:ea typeface="游ゴシック" panose="020B0400000000000000" pitchFamily="50" charset="-128"/>
              </a:rPr>
              <a:t>ホームページの充実 　</a:t>
            </a:r>
            <a:r>
              <a:rPr lang="en-US" altLang="ja-JP" sz="2400" b="1" dirty="0">
                <a:solidFill>
                  <a:schemeClr val="tx2"/>
                </a:solidFill>
                <a:latin typeface="游ゴシック" panose="020B0400000000000000" pitchFamily="50" charset="-128"/>
                <a:ea typeface="游ゴシック" panose="020B0400000000000000" pitchFamily="50" charset="-128"/>
              </a:rPr>
              <a:t>http://www.sedai.net/</a:t>
            </a:r>
          </a:p>
          <a:p>
            <a:pPr eaLnBrk="1" hangingPunct="1">
              <a:buFont typeface="Wingdings" panose="05000000000000000000" pitchFamily="2" charset="2"/>
              <a:buNone/>
            </a:pPr>
            <a:r>
              <a:rPr lang="ja-JP" altLang="en-US" sz="2400" b="1" dirty="0">
                <a:solidFill>
                  <a:schemeClr val="tx2"/>
                </a:solidFill>
                <a:latin typeface="游ゴシック" panose="020B0400000000000000" pitchFamily="50" charset="-128"/>
                <a:ea typeface="游ゴシック" panose="020B0400000000000000" pitchFamily="50" charset="-128"/>
              </a:rPr>
              <a:t>イベント時広報活動・撮影した写真管理</a:t>
            </a:r>
          </a:p>
          <a:p>
            <a:pPr eaLnBrk="1" hangingPunct="1">
              <a:buClr>
                <a:srgbClr val="FF0000"/>
              </a:buClr>
              <a:buFont typeface="ＭＳ Ｐゴシック" panose="020B0600070205080204" pitchFamily="50" charset="-128"/>
              <a:buNone/>
            </a:pPr>
            <a:endParaRPr lang="en-US" altLang="ja-JP" sz="2400" b="1" dirty="0">
              <a:solidFill>
                <a:schemeClr val="tx2"/>
              </a:solidFill>
              <a:latin typeface="游ゴシック" panose="020B0400000000000000" pitchFamily="50" charset="-128"/>
              <a:ea typeface="游ゴシック" panose="020B0400000000000000" pitchFamily="50" charset="-128"/>
            </a:endParaRPr>
          </a:p>
          <a:p>
            <a:pPr eaLnBrk="1" hangingPunct="1">
              <a:buClr>
                <a:srgbClr val="FF0000"/>
              </a:buClr>
              <a:buFont typeface="ＭＳ Ｐゴシック" panose="020B0600070205080204" pitchFamily="50" charset="-128"/>
              <a:buNone/>
            </a:pPr>
            <a:r>
              <a:rPr lang="en-US" altLang="ja-JP" sz="2400" b="1" dirty="0">
                <a:solidFill>
                  <a:schemeClr val="tx2"/>
                </a:solidFill>
                <a:latin typeface="游ゴシック" panose="020B0400000000000000" pitchFamily="50" charset="-128"/>
                <a:ea typeface="游ゴシック" panose="020B0400000000000000" pitchFamily="50" charset="-128"/>
              </a:rPr>
              <a:t>《</a:t>
            </a:r>
            <a:r>
              <a:rPr lang="ja-JP" altLang="en-US" sz="2400" b="1" dirty="0">
                <a:solidFill>
                  <a:schemeClr val="tx2"/>
                </a:solidFill>
                <a:latin typeface="游ゴシック" panose="020B0400000000000000" pitchFamily="50" charset="-128"/>
                <a:ea typeface="游ゴシック" panose="020B0400000000000000" pitchFamily="50" charset="-128"/>
              </a:rPr>
              <a:t>お願い</a:t>
            </a:r>
            <a:r>
              <a:rPr lang="en-US" altLang="ja-JP" sz="2400" b="1" dirty="0">
                <a:solidFill>
                  <a:schemeClr val="tx2"/>
                </a:solidFill>
                <a:latin typeface="游ゴシック" panose="020B0400000000000000" pitchFamily="50" charset="-128"/>
                <a:ea typeface="游ゴシック" panose="020B0400000000000000" pitchFamily="50" charset="-128"/>
              </a:rPr>
              <a:t>》</a:t>
            </a:r>
          </a:p>
          <a:p>
            <a:pPr eaLnBrk="1" hangingPunct="1">
              <a:buClr>
                <a:srgbClr val="FF0000"/>
              </a:buClr>
              <a:buFont typeface="ＭＳ Ｐゴシック" panose="020B0600070205080204" pitchFamily="50" charset="-128"/>
              <a:buNone/>
            </a:pPr>
            <a:r>
              <a:rPr lang="ja-JP" altLang="en-US" sz="2400" b="1" dirty="0">
                <a:solidFill>
                  <a:schemeClr val="tx2"/>
                </a:solidFill>
                <a:latin typeface="游ゴシック" panose="020B0400000000000000" pitchFamily="50" charset="-128"/>
                <a:ea typeface="游ゴシック" panose="020B0400000000000000" pitchFamily="50" charset="-128"/>
              </a:rPr>
              <a:t>　　広報部では世代イベントに参加して頂いた方に</a:t>
            </a:r>
          </a:p>
          <a:p>
            <a:pPr eaLnBrk="1" hangingPunct="1">
              <a:buClr>
                <a:srgbClr val="FF0000"/>
              </a:buClr>
              <a:buFont typeface="ＭＳ Ｐゴシック" panose="020B0600070205080204" pitchFamily="50" charset="-128"/>
              <a:buNone/>
            </a:pPr>
            <a:r>
              <a:rPr lang="ja-JP" altLang="en-US" sz="2400" b="1" dirty="0">
                <a:solidFill>
                  <a:schemeClr val="tx2"/>
                </a:solidFill>
                <a:latin typeface="游ゴシック" panose="020B0400000000000000" pitchFamily="50" charset="-128"/>
                <a:ea typeface="游ゴシック" panose="020B0400000000000000" pitchFamily="50" charset="-128"/>
              </a:rPr>
              <a:t>　　会報用の原稿を依頼しております。</a:t>
            </a:r>
          </a:p>
          <a:p>
            <a:pPr eaLnBrk="1" hangingPunct="1">
              <a:buClr>
                <a:srgbClr val="FF0000"/>
              </a:buClr>
              <a:buFont typeface="ＭＳ Ｐゴシック" panose="020B0600070205080204" pitchFamily="50" charset="-128"/>
              <a:buNone/>
            </a:pPr>
            <a:r>
              <a:rPr lang="ja-JP" altLang="en-US" sz="2400" b="1" dirty="0">
                <a:solidFill>
                  <a:schemeClr val="tx2"/>
                </a:solidFill>
                <a:latin typeface="游ゴシック" panose="020B0400000000000000" pitchFamily="50" charset="-128"/>
                <a:ea typeface="游ゴシック" panose="020B0400000000000000" pitchFamily="50" charset="-128"/>
              </a:rPr>
              <a:t>　　ご協力の程、宜しくお願い致します。</a:t>
            </a:r>
          </a:p>
          <a:p>
            <a:pPr eaLnBrk="1" hangingPunct="1">
              <a:buClr>
                <a:srgbClr val="FF0000"/>
              </a:buClr>
              <a:buFont typeface="ＭＳ Ｐゴシック" panose="020B0600070205080204" pitchFamily="50" charset="-128"/>
              <a:buNone/>
            </a:pPr>
            <a:r>
              <a:rPr lang="ja-JP" altLang="en-US" sz="2400" b="1" dirty="0">
                <a:solidFill>
                  <a:schemeClr val="tx2"/>
                </a:solidFill>
                <a:latin typeface="游ゴシック" panose="020B0400000000000000" pitchFamily="50" charset="-128"/>
                <a:ea typeface="游ゴシック" panose="020B0400000000000000" pitchFamily="50" charset="-128"/>
              </a:rPr>
              <a:t>　　</a:t>
            </a:r>
          </a:p>
        </p:txBody>
      </p:sp>
      <p:sp>
        <p:nvSpPr>
          <p:cNvPr id="36868" name="Rectangle 3"/>
          <p:cNvSpPr txBox="1">
            <a:spLocks noChangeArrowheads="1"/>
          </p:cNvSpPr>
          <p:nvPr/>
        </p:nvSpPr>
        <p:spPr bwMode="auto">
          <a:xfrm>
            <a:off x="250825" y="1071563"/>
            <a:ext cx="7178675" cy="730250"/>
          </a:xfrm>
          <a:prstGeom prst="rect">
            <a:avLst/>
          </a:prstGeom>
          <a:noFill/>
          <a:ln>
            <a:noFill/>
          </a:ln>
          <a:effectLst>
            <a:outerShdw dist="107763" dir="2700000" algn="ctr" rotWithShape="0">
              <a:schemeClr val="bg2"/>
            </a:outerShdw>
          </a:effectLst>
        </p:spPr>
        <p:txBody>
          <a:bodyPr/>
          <a:lstStyle>
            <a:lvl1pPr marL="342900" indent="-342900" algn="l" eaLnBrk="0" hangingPunct="0">
              <a:spcBef>
                <a:spcPct val="20000"/>
              </a:spcBef>
              <a:buFont typeface="Arial" charset="0"/>
              <a:buChar char="•"/>
              <a:defRPr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buChar char="–"/>
              <a:defRPr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buChar char="•"/>
              <a:defRPr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9pPr>
          </a:lstStyle>
          <a:p>
            <a:pPr eaLnBrk="1" hangingPunct="1">
              <a:lnSpc>
                <a:spcPct val="90000"/>
              </a:lnSpc>
              <a:buClr>
                <a:schemeClr val="accent1"/>
              </a:buClr>
              <a:buSzPct val="75000"/>
              <a:buFont typeface="Wingdings" pitchFamily="2" charset="2"/>
              <a:buNone/>
              <a:defRPr/>
            </a:pPr>
            <a:r>
              <a:rPr kumimoji="0" lang="en-US" altLang="ja-JP" sz="4000" dirty="0">
                <a:solidFill>
                  <a:srgbClr val="00B0F0"/>
                </a:solidFill>
                <a:latin typeface="ＭＳ ゴシック" pitchFamily="49" charset="-128"/>
                <a:ea typeface="ＭＳ ゴシック" pitchFamily="49" charset="-128"/>
              </a:rPr>
              <a:t>	</a:t>
            </a:r>
            <a:r>
              <a:rPr kumimoji="0" lang="ja-JP" altLang="en-US" sz="4000" dirty="0">
                <a:solidFill>
                  <a:srgbClr val="00B0F0"/>
                </a:solidFill>
                <a:latin typeface="ＭＳ ゴシック" pitchFamily="49" charset="-128"/>
                <a:ea typeface="ＭＳ ゴシック" pitchFamily="49" charset="-128"/>
              </a:rPr>
              <a:t>令和</a:t>
            </a:r>
            <a:r>
              <a:rPr kumimoji="0" lang="en-US" altLang="ja-JP" sz="4000" dirty="0">
                <a:solidFill>
                  <a:srgbClr val="00B0F0"/>
                </a:solidFill>
                <a:latin typeface="ＭＳ ゴシック" pitchFamily="49" charset="-128"/>
                <a:ea typeface="ＭＳ ゴシック" pitchFamily="49" charset="-128"/>
              </a:rPr>
              <a:t>6</a:t>
            </a:r>
            <a:r>
              <a:rPr kumimoji="0" lang="ja-JP" altLang="en-US" sz="4000" dirty="0">
                <a:solidFill>
                  <a:srgbClr val="00B0F0"/>
                </a:solidFill>
                <a:latin typeface="ＭＳ ゴシック" pitchFamily="49" charset="-128"/>
                <a:ea typeface="ＭＳ ゴシック" pitchFamily="49" charset="-128"/>
              </a:rPr>
              <a:t>年度　事業計画</a:t>
            </a:r>
            <a:endParaRPr kumimoji="0" lang="ja-JP" altLang="en-US" sz="3600" dirty="0">
              <a:solidFill>
                <a:srgbClr val="00B0F0"/>
              </a:solidFill>
              <a:latin typeface="ＭＳ ゴシック" pitchFamily="49" charset="-128"/>
              <a:ea typeface="ＭＳ ゴシック" pitchFamily="49" charset="-128"/>
            </a:endParaRPr>
          </a:p>
          <a:p>
            <a:pPr eaLnBrk="1" hangingPunct="1">
              <a:buClr>
                <a:schemeClr val="accent1"/>
              </a:buClr>
              <a:buSzPct val="75000"/>
              <a:buFont typeface="Wingdings" pitchFamily="2" charset="2"/>
              <a:buNone/>
              <a:defRPr/>
            </a:pPr>
            <a:r>
              <a:rPr kumimoji="0" lang="ja-JP" altLang="en-US" sz="2400" dirty="0">
                <a:solidFill>
                  <a:srgbClr val="00B0F0"/>
                </a:solidFill>
                <a:latin typeface="ＭＳ ゴシック" pitchFamily="49" charset="-128"/>
                <a:ea typeface="ＭＳ ゴシック" pitchFamily="49" charset="-128"/>
              </a:rPr>
              <a:t>			</a:t>
            </a:r>
            <a:endParaRPr kumimoji="0" lang="ja-JP" altLang="en-US" sz="2000" dirty="0">
              <a:solidFill>
                <a:srgbClr val="00B0F0"/>
              </a:solidFill>
              <a:latin typeface="ＭＳ ゴシック" pitchFamily="49" charset="-128"/>
              <a:ea typeface="ＭＳ ゴシック" pitchFamily="49" charset="-128"/>
            </a:endParaRPr>
          </a:p>
          <a:p>
            <a:pPr eaLnBrk="1" hangingPunct="1">
              <a:lnSpc>
                <a:spcPct val="90000"/>
              </a:lnSpc>
              <a:buClr>
                <a:schemeClr val="accent1"/>
              </a:buClr>
              <a:buSzPct val="75000"/>
              <a:buFont typeface="Wingdings" pitchFamily="2" charset="2"/>
              <a:buNone/>
              <a:defRPr/>
            </a:pPr>
            <a:endParaRPr kumimoji="0" lang="en-US" altLang="ja-JP" sz="2000" dirty="0">
              <a:solidFill>
                <a:srgbClr val="00B0F0"/>
              </a:solidFill>
              <a:latin typeface="ＭＳ ゴシック" pitchFamily="49" charset="-128"/>
              <a:ea typeface="ＭＳ ゴシック" pitchFamily="49" charset="-128"/>
            </a:endParaRPr>
          </a:p>
        </p:txBody>
      </p:sp>
      <p:sp>
        <p:nvSpPr>
          <p:cNvPr id="69636" name="テキスト ボックス 7"/>
          <p:cNvSpPr txBox="1">
            <a:spLocks noChangeArrowheads="1"/>
          </p:cNvSpPr>
          <p:nvPr/>
        </p:nvSpPr>
        <p:spPr bwMode="auto">
          <a:xfrm>
            <a:off x="1214438" y="1730375"/>
            <a:ext cx="47863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Arial Narrow" panose="020B0606020202030204" pitchFamily="34" charset="0"/>
                <a:ea typeface="ＭＳ Ｐゴシック" panose="020B0600070205080204" pitchFamily="50" charset="-128"/>
              </a:defRPr>
            </a:lvl1pPr>
            <a:lvl2pPr marL="742950" indent="-285750">
              <a:defRPr kumimoji="1" sz="2400">
                <a:solidFill>
                  <a:schemeClr val="tx1"/>
                </a:solidFill>
                <a:latin typeface="Arial Narrow" panose="020B0606020202030204" pitchFamily="34" charset="0"/>
                <a:ea typeface="ＭＳ Ｐゴシック" panose="020B0600070205080204" pitchFamily="50" charset="-128"/>
              </a:defRPr>
            </a:lvl2pPr>
            <a:lvl3pPr marL="1143000" indent="-228600">
              <a:defRPr kumimoji="1" sz="2400">
                <a:solidFill>
                  <a:schemeClr val="tx1"/>
                </a:solidFill>
                <a:latin typeface="Arial Narrow" panose="020B0606020202030204" pitchFamily="34" charset="0"/>
                <a:ea typeface="ＭＳ Ｐゴシック" panose="020B0600070205080204" pitchFamily="50" charset="-128"/>
              </a:defRPr>
            </a:lvl3pPr>
            <a:lvl4pPr marL="1600200" indent="-228600">
              <a:defRPr kumimoji="1" sz="2400">
                <a:solidFill>
                  <a:schemeClr val="tx1"/>
                </a:solidFill>
                <a:latin typeface="Arial Narrow" panose="020B0606020202030204" pitchFamily="34" charset="0"/>
                <a:ea typeface="ＭＳ Ｐゴシック" panose="020B0600070205080204" pitchFamily="50" charset="-128"/>
              </a:defRPr>
            </a:lvl4pPr>
            <a:lvl5pPr marL="2057400" indent="-228600">
              <a:defRPr kumimoji="1" sz="2400">
                <a:solidFill>
                  <a:schemeClr val="tx1"/>
                </a:solidFill>
                <a:latin typeface="Arial Narrow" panose="020B0606020202030204" pitchFamily="34" charset="0"/>
                <a:ea typeface="ＭＳ Ｐゴシック" panose="020B0600070205080204" pitchFamily="50" charset="-128"/>
              </a:defRPr>
            </a:lvl5pPr>
            <a:lvl6pPr marL="25146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6pPr>
            <a:lvl7pPr marL="29718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7pPr>
            <a:lvl8pPr marL="34290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8pPr>
            <a:lvl9pPr marL="38862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9pPr>
          </a:lstStyle>
          <a:p>
            <a:r>
              <a:rPr kumimoji="0" lang="ja-JP" altLang="en-US" sz="3600" b="1" dirty="0">
                <a:solidFill>
                  <a:schemeClr val="tx2"/>
                </a:solidFill>
                <a:latin typeface="游ゴシック" panose="020B0400000000000000" pitchFamily="50" charset="-128"/>
                <a:ea typeface="游ゴシック" panose="020B0400000000000000" pitchFamily="50" charset="-128"/>
              </a:rPr>
              <a:t>広報部企画（担当）</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xfrm>
            <a:off x="323850" y="142875"/>
            <a:ext cx="3248025" cy="857250"/>
          </a:xfrm>
          <a:effectLst>
            <a:outerShdw dist="107763" dir="2700000" algn="ctr" rotWithShape="0">
              <a:schemeClr val="bg2"/>
            </a:outerShdw>
          </a:effectLst>
        </p:spPr>
        <p:txBody>
          <a:bodyPr/>
          <a:lstStyle/>
          <a:p>
            <a:pPr eaLnBrk="1" hangingPunct="1">
              <a:defRPr/>
            </a:pPr>
            <a:r>
              <a:rPr lang="ja-JP" altLang="en-US" sz="4000" b="1" dirty="0">
                <a:solidFill>
                  <a:srgbClr val="00B050"/>
                </a:solidFill>
                <a:latin typeface="HG丸ｺﾞｼｯｸM-PRO" pitchFamily="50" charset="-128"/>
                <a:ea typeface="HG丸ｺﾞｼｯｸM-PRO" pitchFamily="50" charset="-128"/>
              </a:rPr>
              <a:t>第</a:t>
            </a:r>
            <a:r>
              <a:rPr lang="en-US" altLang="ja-JP" sz="4000" b="1" dirty="0">
                <a:solidFill>
                  <a:srgbClr val="00B050"/>
                </a:solidFill>
                <a:latin typeface="HG丸ｺﾞｼｯｸM-PRO" pitchFamily="50" charset="-128"/>
                <a:ea typeface="HG丸ｺﾞｼｯｸM-PRO" pitchFamily="50" charset="-128"/>
              </a:rPr>
              <a:t>5</a:t>
            </a:r>
            <a:r>
              <a:rPr lang="ja-JP" altLang="en-US" sz="4000" b="1" dirty="0">
                <a:solidFill>
                  <a:srgbClr val="00B050"/>
                </a:solidFill>
                <a:latin typeface="HG丸ｺﾞｼｯｸM-PRO" pitchFamily="50" charset="-128"/>
                <a:ea typeface="HG丸ｺﾞｼｯｸM-PRO" pitchFamily="50" charset="-128"/>
              </a:rPr>
              <a:t>号議案</a:t>
            </a:r>
          </a:p>
        </p:txBody>
      </p:sp>
      <p:sp>
        <p:nvSpPr>
          <p:cNvPr id="69634" name="Rectangle 3"/>
          <p:cNvSpPr>
            <a:spLocks noGrp="1" noChangeArrowheads="1"/>
          </p:cNvSpPr>
          <p:nvPr>
            <p:ph idx="4294967295"/>
          </p:nvPr>
        </p:nvSpPr>
        <p:spPr>
          <a:xfrm>
            <a:off x="250825" y="2564904"/>
            <a:ext cx="8785671" cy="3672408"/>
          </a:xfrm>
        </p:spPr>
        <p:txBody>
          <a:bodyPr/>
          <a:lstStyle/>
          <a:p>
            <a:pPr indent="-157163" eaLnBrk="1" hangingPunct="1">
              <a:spcBef>
                <a:spcPts val="0"/>
              </a:spcBef>
              <a:spcAft>
                <a:spcPts val="600"/>
              </a:spcAft>
              <a:buFont typeface="Wingdings" panose="05000000000000000000" pitchFamily="2" charset="2"/>
              <a:buNone/>
            </a:pPr>
            <a:r>
              <a:rPr lang="ja-JP" altLang="en-US" sz="2400" b="1" dirty="0">
                <a:solidFill>
                  <a:schemeClr val="tx2"/>
                </a:solidFill>
                <a:latin typeface="游ゴシック" panose="020B0400000000000000" pitchFamily="50" charset="-128"/>
                <a:ea typeface="游ゴシック" panose="020B0400000000000000" pitchFamily="50" charset="-128"/>
              </a:rPr>
              <a:t>・</a:t>
            </a:r>
            <a:r>
              <a:rPr lang="en-US" altLang="ja-JP" sz="2400" b="1" dirty="0">
                <a:solidFill>
                  <a:schemeClr val="tx2"/>
                </a:solidFill>
                <a:latin typeface="游ゴシック" panose="020B0400000000000000" pitchFamily="50" charset="-128"/>
                <a:ea typeface="游ゴシック" panose="020B0400000000000000" pitchFamily="50" charset="-128"/>
              </a:rPr>
              <a:t>SNS</a:t>
            </a:r>
            <a:r>
              <a:rPr lang="ja-JP" altLang="en-US" sz="2400" b="1" dirty="0">
                <a:solidFill>
                  <a:schemeClr val="tx2"/>
                </a:solidFill>
                <a:latin typeface="游ゴシック" panose="020B0400000000000000" pitchFamily="50" charset="-128"/>
                <a:ea typeface="游ゴシック" panose="020B0400000000000000" pitchFamily="50" charset="-128"/>
              </a:rPr>
              <a:t>を活用した世代</a:t>
            </a:r>
            <a:r>
              <a:rPr lang="en-US" altLang="ja-JP" sz="2400" b="1" dirty="0">
                <a:solidFill>
                  <a:schemeClr val="tx2"/>
                </a:solidFill>
                <a:latin typeface="游ゴシック" panose="020B0400000000000000" pitchFamily="50" charset="-128"/>
                <a:ea typeface="游ゴシック" panose="020B0400000000000000" pitchFamily="50" charset="-128"/>
              </a:rPr>
              <a:t>-</a:t>
            </a:r>
            <a:r>
              <a:rPr lang="en-US" altLang="ja-JP" sz="2400" b="1" dirty="0" err="1">
                <a:solidFill>
                  <a:schemeClr val="tx2"/>
                </a:solidFill>
                <a:latin typeface="游ゴシック" panose="020B0400000000000000" pitchFamily="50" charset="-128"/>
                <a:ea typeface="游ゴシック" panose="020B0400000000000000" pitchFamily="50" charset="-128"/>
              </a:rPr>
              <a:t>SeDaI</a:t>
            </a:r>
            <a:r>
              <a:rPr lang="en-US" altLang="ja-JP" sz="2400" b="1" dirty="0">
                <a:solidFill>
                  <a:schemeClr val="tx2"/>
                </a:solidFill>
                <a:latin typeface="游ゴシック" panose="020B0400000000000000" pitchFamily="50" charset="-128"/>
                <a:ea typeface="游ゴシック" panose="020B0400000000000000" pitchFamily="50" charset="-128"/>
              </a:rPr>
              <a:t>-</a:t>
            </a:r>
            <a:r>
              <a:rPr lang="ja-JP" altLang="en-US" sz="2400" b="1" dirty="0">
                <a:solidFill>
                  <a:schemeClr val="tx2"/>
                </a:solidFill>
                <a:latin typeface="游ゴシック" panose="020B0400000000000000" pitchFamily="50" charset="-128"/>
                <a:ea typeface="游ゴシック" panose="020B0400000000000000" pitchFamily="50" charset="-128"/>
              </a:rPr>
              <a:t>の情報発信</a:t>
            </a:r>
            <a:endParaRPr lang="en-US" altLang="ja-JP" sz="2400" b="1" dirty="0">
              <a:solidFill>
                <a:schemeClr val="tx2"/>
              </a:solidFill>
              <a:latin typeface="游ゴシック" panose="020B0400000000000000" pitchFamily="50" charset="-128"/>
              <a:ea typeface="游ゴシック" panose="020B0400000000000000" pitchFamily="50" charset="-128"/>
            </a:endParaRPr>
          </a:p>
          <a:p>
            <a:pPr indent="-157163" eaLnBrk="1" hangingPunct="1">
              <a:spcBef>
                <a:spcPts val="0"/>
              </a:spcBef>
              <a:spcAft>
                <a:spcPts val="600"/>
              </a:spcAft>
              <a:buFont typeface="Wingdings" panose="05000000000000000000" pitchFamily="2" charset="2"/>
              <a:buNone/>
            </a:pPr>
            <a:r>
              <a:rPr lang="ja-JP" altLang="en-US" sz="2400" b="1" dirty="0">
                <a:solidFill>
                  <a:schemeClr val="tx2"/>
                </a:solidFill>
                <a:latin typeface="游ゴシック" panose="020B0400000000000000" pitchFamily="50" charset="-128"/>
                <a:ea typeface="游ゴシック" panose="020B0400000000000000" pitchFamily="50" charset="-128"/>
              </a:rPr>
              <a:t>・会員とのより強固なネットワークの構築</a:t>
            </a:r>
            <a:endParaRPr lang="en-US" altLang="ja-JP" sz="2400" b="1" dirty="0">
              <a:solidFill>
                <a:schemeClr val="tx2"/>
              </a:solidFill>
              <a:latin typeface="游ゴシック" panose="020B0400000000000000" pitchFamily="50" charset="-128"/>
              <a:ea typeface="游ゴシック" panose="020B0400000000000000" pitchFamily="50" charset="-128"/>
            </a:endParaRPr>
          </a:p>
          <a:p>
            <a:pPr indent="107950" eaLnBrk="1" hangingPunct="1">
              <a:spcBef>
                <a:spcPts val="0"/>
              </a:spcBef>
              <a:spcAft>
                <a:spcPts val="600"/>
              </a:spcAft>
              <a:buFont typeface="Wingdings" panose="05000000000000000000" pitchFamily="2" charset="2"/>
              <a:buNone/>
            </a:pPr>
            <a:r>
              <a:rPr lang="en-US" altLang="ja-JP" sz="2400" b="1" dirty="0">
                <a:solidFill>
                  <a:schemeClr val="tx2"/>
                </a:solidFill>
                <a:latin typeface="游ゴシック" panose="020B0400000000000000" pitchFamily="50" charset="-128"/>
                <a:ea typeface="游ゴシック" panose="020B0400000000000000" pitchFamily="50" charset="-128"/>
              </a:rPr>
              <a:t>※</a:t>
            </a:r>
            <a:r>
              <a:rPr lang="ja-JP" altLang="en-US" sz="2400" b="1" dirty="0">
                <a:solidFill>
                  <a:schemeClr val="tx2"/>
                </a:solidFill>
                <a:latin typeface="游ゴシック" panose="020B0400000000000000" pitchFamily="50" charset="-128"/>
                <a:ea typeface="游ゴシック" panose="020B0400000000000000" pitchFamily="50" charset="-128"/>
              </a:rPr>
              <a:t>各期代表を中心に</a:t>
            </a:r>
            <a:endParaRPr lang="en-US" altLang="ja-JP" sz="2400" b="1" dirty="0">
              <a:solidFill>
                <a:schemeClr val="tx2"/>
              </a:solidFill>
              <a:latin typeface="游ゴシック" panose="020B0400000000000000" pitchFamily="50" charset="-128"/>
              <a:ea typeface="游ゴシック" panose="020B0400000000000000" pitchFamily="50" charset="-128"/>
            </a:endParaRPr>
          </a:p>
          <a:p>
            <a:pPr eaLnBrk="1" hangingPunct="1">
              <a:spcBef>
                <a:spcPts val="0"/>
              </a:spcBef>
              <a:spcAft>
                <a:spcPts val="600"/>
              </a:spcAft>
              <a:buFont typeface="Wingdings" panose="05000000000000000000" pitchFamily="2" charset="2"/>
              <a:buNone/>
            </a:pPr>
            <a:endParaRPr lang="en-US" altLang="ja-JP" sz="2400" b="1" dirty="0">
              <a:solidFill>
                <a:schemeClr val="tx2"/>
              </a:solidFill>
              <a:latin typeface="游ゴシック" panose="020B0400000000000000" pitchFamily="50" charset="-128"/>
              <a:ea typeface="游ゴシック" panose="020B0400000000000000" pitchFamily="50" charset="-128"/>
            </a:endParaRPr>
          </a:p>
          <a:p>
            <a:pPr eaLnBrk="1" hangingPunct="1">
              <a:spcBef>
                <a:spcPts val="0"/>
              </a:spcBef>
              <a:spcAft>
                <a:spcPts val="600"/>
              </a:spcAft>
              <a:buFont typeface="Wingdings" panose="05000000000000000000" pitchFamily="2" charset="2"/>
              <a:buNone/>
            </a:pPr>
            <a:r>
              <a:rPr lang="en-US" altLang="ja-JP" sz="2400" b="1" dirty="0">
                <a:solidFill>
                  <a:schemeClr val="tx2"/>
                </a:solidFill>
                <a:latin typeface="游ゴシック" panose="020B0400000000000000" pitchFamily="50" charset="-128"/>
                <a:ea typeface="游ゴシック" panose="020B0400000000000000" pitchFamily="50" charset="-128"/>
              </a:rPr>
              <a:t>《</a:t>
            </a:r>
            <a:r>
              <a:rPr lang="ja-JP" altLang="en-US" sz="2400" b="1" dirty="0">
                <a:solidFill>
                  <a:schemeClr val="tx2"/>
                </a:solidFill>
                <a:latin typeface="游ゴシック" panose="020B0400000000000000" pitchFamily="50" charset="-128"/>
                <a:ea typeface="游ゴシック" panose="020B0400000000000000" pitchFamily="50" charset="-128"/>
              </a:rPr>
              <a:t>お願い</a:t>
            </a:r>
            <a:r>
              <a:rPr lang="en-US" altLang="ja-JP" sz="2400" b="1" dirty="0">
                <a:solidFill>
                  <a:schemeClr val="tx2"/>
                </a:solidFill>
                <a:latin typeface="游ゴシック" panose="020B0400000000000000" pitchFamily="50" charset="-128"/>
                <a:ea typeface="游ゴシック" panose="020B0400000000000000" pitchFamily="50" charset="-128"/>
              </a:rPr>
              <a:t>》</a:t>
            </a:r>
          </a:p>
          <a:p>
            <a:pPr marL="265113" indent="0" eaLnBrk="1" hangingPunct="1">
              <a:spcBef>
                <a:spcPts val="0"/>
              </a:spcBef>
              <a:spcAft>
                <a:spcPts val="600"/>
              </a:spcAft>
              <a:buClr>
                <a:srgbClr val="FF0000"/>
              </a:buClr>
              <a:buFont typeface="ＭＳ Ｐゴシック" panose="020B0600070205080204" pitchFamily="50" charset="-128"/>
              <a:buNone/>
            </a:pPr>
            <a:r>
              <a:rPr lang="ja-JP" altLang="en-US" sz="2400" b="1" dirty="0">
                <a:solidFill>
                  <a:schemeClr val="tx2"/>
                </a:solidFill>
                <a:latin typeface="游ゴシック" panose="020B0400000000000000" pitchFamily="50" charset="-128"/>
                <a:ea typeface="游ゴシック" panose="020B0400000000000000" pitchFamily="50" charset="-128"/>
              </a:rPr>
              <a:t>公式</a:t>
            </a:r>
            <a:r>
              <a:rPr lang="en-US" altLang="ja-JP" sz="2400" b="1" dirty="0">
                <a:solidFill>
                  <a:schemeClr val="tx2"/>
                </a:solidFill>
                <a:latin typeface="游ゴシック" panose="020B0400000000000000" pitchFamily="50" charset="-128"/>
                <a:ea typeface="游ゴシック" panose="020B0400000000000000" pitchFamily="50" charset="-128"/>
              </a:rPr>
              <a:t>LINE</a:t>
            </a:r>
            <a:r>
              <a:rPr lang="ja-JP" altLang="en-US" sz="2400" b="1" dirty="0">
                <a:solidFill>
                  <a:schemeClr val="tx2"/>
                </a:solidFill>
                <a:latin typeface="游ゴシック" panose="020B0400000000000000" pitchFamily="50" charset="-128"/>
                <a:ea typeface="游ゴシック" panose="020B0400000000000000" pitchFamily="50" charset="-128"/>
              </a:rPr>
              <a:t>アカウント、</a:t>
            </a:r>
            <a:r>
              <a:rPr lang="en-US" altLang="ja-JP" sz="2400" b="1" dirty="0">
                <a:solidFill>
                  <a:schemeClr val="tx2"/>
                </a:solidFill>
                <a:latin typeface="游ゴシック" panose="020B0400000000000000" pitchFamily="50" charset="-128"/>
                <a:ea typeface="游ゴシック" panose="020B0400000000000000" pitchFamily="50" charset="-128"/>
              </a:rPr>
              <a:t>Facebook</a:t>
            </a:r>
            <a:r>
              <a:rPr lang="ja-JP" altLang="en-US" sz="2400" b="1" dirty="0">
                <a:solidFill>
                  <a:schemeClr val="tx2"/>
                </a:solidFill>
                <a:latin typeface="游ゴシック" panose="020B0400000000000000" pitchFamily="50" charset="-128"/>
                <a:ea typeface="游ゴシック" panose="020B0400000000000000" pitchFamily="50" charset="-128"/>
              </a:rPr>
              <a:t>、</a:t>
            </a:r>
            <a:r>
              <a:rPr lang="en-US" altLang="ja-JP" sz="2400" b="1" dirty="0">
                <a:solidFill>
                  <a:schemeClr val="tx2"/>
                </a:solidFill>
                <a:latin typeface="游ゴシック" panose="020B0400000000000000" pitchFamily="50" charset="-128"/>
                <a:ea typeface="游ゴシック" panose="020B0400000000000000" pitchFamily="50" charset="-128"/>
              </a:rPr>
              <a:t>Twitter</a:t>
            </a:r>
            <a:r>
              <a:rPr lang="ja-JP" altLang="en-US" sz="2400" b="1" dirty="0">
                <a:solidFill>
                  <a:schemeClr val="tx2"/>
                </a:solidFill>
                <a:latin typeface="游ゴシック" panose="020B0400000000000000" pitchFamily="50" charset="-128"/>
                <a:ea typeface="游ゴシック" panose="020B0400000000000000" pitchFamily="50" charset="-128"/>
              </a:rPr>
              <a:t>、</a:t>
            </a:r>
            <a:r>
              <a:rPr lang="en-US" altLang="ja-JP" sz="2400" b="1" dirty="0">
                <a:solidFill>
                  <a:schemeClr val="tx2"/>
                </a:solidFill>
                <a:latin typeface="游ゴシック" panose="020B0400000000000000" pitchFamily="50" charset="-128"/>
                <a:ea typeface="游ゴシック" panose="020B0400000000000000" pitchFamily="50" charset="-128"/>
              </a:rPr>
              <a:t>Instagram</a:t>
            </a:r>
          </a:p>
          <a:p>
            <a:pPr marL="265113" indent="0" eaLnBrk="1" hangingPunct="1">
              <a:spcBef>
                <a:spcPts val="0"/>
              </a:spcBef>
              <a:spcAft>
                <a:spcPts val="600"/>
              </a:spcAft>
              <a:buClr>
                <a:srgbClr val="FF0000"/>
              </a:buClr>
              <a:buFont typeface="ＭＳ Ｐゴシック" panose="020B0600070205080204" pitchFamily="50" charset="-128"/>
              <a:buNone/>
            </a:pPr>
            <a:r>
              <a:rPr lang="en-US" altLang="ja-JP" sz="2400" b="1" dirty="0" err="1">
                <a:solidFill>
                  <a:schemeClr val="tx2"/>
                </a:solidFill>
                <a:latin typeface="游ゴシック" panose="020B0400000000000000" pitchFamily="50" charset="-128"/>
                <a:ea typeface="游ゴシック" panose="020B0400000000000000" pitchFamily="50" charset="-128"/>
              </a:rPr>
              <a:t>Peatix</a:t>
            </a:r>
            <a:r>
              <a:rPr lang="ja-JP" altLang="en-US" sz="2400" b="1" dirty="0">
                <a:solidFill>
                  <a:schemeClr val="tx2"/>
                </a:solidFill>
                <a:latin typeface="游ゴシック" panose="020B0400000000000000" pitchFamily="50" charset="-128"/>
                <a:ea typeface="游ゴシック" panose="020B0400000000000000" pitchFamily="50" charset="-128"/>
              </a:rPr>
              <a:t>等の</a:t>
            </a:r>
            <a:r>
              <a:rPr lang="en-US" altLang="ja-JP" sz="2400" b="1" dirty="0">
                <a:solidFill>
                  <a:schemeClr val="tx2"/>
                </a:solidFill>
                <a:latin typeface="游ゴシック" panose="020B0400000000000000" pitchFamily="50" charset="-128"/>
                <a:ea typeface="游ゴシック" panose="020B0400000000000000" pitchFamily="50" charset="-128"/>
              </a:rPr>
              <a:t>SNS</a:t>
            </a:r>
            <a:r>
              <a:rPr lang="ja-JP" altLang="en-US" sz="2400" b="1" dirty="0">
                <a:solidFill>
                  <a:schemeClr val="tx2"/>
                </a:solidFill>
                <a:latin typeface="游ゴシック" panose="020B0400000000000000" pitchFamily="50" charset="-128"/>
                <a:ea typeface="游ゴシック" panose="020B0400000000000000" pitchFamily="50" charset="-128"/>
              </a:rPr>
              <a:t>で世代</a:t>
            </a:r>
            <a:r>
              <a:rPr lang="en-US" altLang="ja-JP" sz="2400" b="1" dirty="0">
                <a:solidFill>
                  <a:schemeClr val="tx2"/>
                </a:solidFill>
                <a:latin typeface="游ゴシック" panose="020B0400000000000000" pitchFamily="50" charset="-128"/>
                <a:ea typeface="游ゴシック" panose="020B0400000000000000" pitchFamily="50" charset="-128"/>
              </a:rPr>
              <a:t>-</a:t>
            </a:r>
            <a:r>
              <a:rPr lang="en-US" altLang="ja-JP" sz="2400" b="1" dirty="0" err="1">
                <a:solidFill>
                  <a:schemeClr val="tx2"/>
                </a:solidFill>
                <a:latin typeface="游ゴシック" panose="020B0400000000000000" pitchFamily="50" charset="-128"/>
                <a:ea typeface="游ゴシック" panose="020B0400000000000000" pitchFamily="50" charset="-128"/>
              </a:rPr>
              <a:t>SeDaI</a:t>
            </a:r>
            <a:r>
              <a:rPr lang="en-US" altLang="ja-JP" sz="2400" b="1" dirty="0">
                <a:solidFill>
                  <a:schemeClr val="tx2"/>
                </a:solidFill>
                <a:latin typeface="游ゴシック" panose="020B0400000000000000" pitchFamily="50" charset="-128"/>
                <a:ea typeface="游ゴシック" panose="020B0400000000000000" pitchFamily="50" charset="-128"/>
              </a:rPr>
              <a:t>-</a:t>
            </a:r>
            <a:r>
              <a:rPr lang="ja-JP" altLang="en-US" sz="2400" b="1" dirty="0">
                <a:solidFill>
                  <a:schemeClr val="tx2"/>
                </a:solidFill>
                <a:latin typeface="游ゴシック" panose="020B0400000000000000" pitchFamily="50" charset="-128"/>
                <a:ea typeface="游ゴシック" panose="020B0400000000000000" pitchFamily="50" charset="-128"/>
              </a:rPr>
              <a:t>の情報を発信しております。</a:t>
            </a:r>
            <a:endParaRPr lang="en-US" altLang="ja-JP" sz="2400" b="1" dirty="0">
              <a:solidFill>
                <a:schemeClr val="tx2"/>
              </a:solidFill>
              <a:latin typeface="游ゴシック" panose="020B0400000000000000" pitchFamily="50" charset="-128"/>
              <a:ea typeface="游ゴシック" panose="020B0400000000000000" pitchFamily="50" charset="-128"/>
            </a:endParaRPr>
          </a:p>
          <a:p>
            <a:pPr marL="265113" indent="0" eaLnBrk="1" hangingPunct="1">
              <a:spcBef>
                <a:spcPts val="0"/>
              </a:spcBef>
              <a:spcAft>
                <a:spcPts val="600"/>
              </a:spcAft>
              <a:buClr>
                <a:srgbClr val="FF0000"/>
              </a:buClr>
              <a:buFont typeface="ＭＳ Ｐゴシック" panose="020B0600070205080204" pitchFamily="50" charset="-128"/>
              <a:buNone/>
            </a:pPr>
            <a:r>
              <a:rPr lang="ja-JP" altLang="en-US" sz="2400" b="1" dirty="0">
                <a:solidFill>
                  <a:schemeClr val="tx2"/>
                </a:solidFill>
                <a:latin typeface="游ゴシック" panose="020B0400000000000000" pitchFamily="50" charset="-128"/>
                <a:ea typeface="游ゴシック" panose="020B0400000000000000" pitchFamily="50" charset="-128"/>
              </a:rPr>
              <a:t>ぜひご登録頂き、ご協力の程、宜しくお願い致します。</a:t>
            </a:r>
          </a:p>
          <a:p>
            <a:pPr eaLnBrk="1" hangingPunct="1">
              <a:spcBef>
                <a:spcPts val="0"/>
              </a:spcBef>
              <a:spcAft>
                <a:spcPts val="600"/>
              </a:spcAft>
              <a:buClr>
                <a:srgbClr val="FF0000"/>
              </a:buClr>
              <a:buFont typeface="ＭＳ Ｐゴシック" panose="020B0600070205080204" pitchFamily="50" charset="-128"/>
              <a:buNone/>
            </a:pPr>
            <a:r>
              <a:rPr lang="ja-JP" altLang="en-US" sz="2400" b="1" dirty="0">
                <a:solidFill>
                  <a:schemeClr val="tx2"/>
                </a:solidFill>
                <a:latin typeface="游ゴシック" panose="020B0400000000000000" pitchFamily="50" charset="-128"/>
                <a:ea typeface="游ゴシック" panose="020B0400000000000000" pitchFamily="50" charset="-128"/>
              </a:rPr>
              <a:t>　　</a:t>
            </a:r>
          </a:p>
        </p:txBody>
      </p:sp>
      <p:sp>
        <p:nvSpPr>
          <p:cNvPr id="36868" name="Rectangle 3"/>
          <p:cNvSpPr txBox="1">
            <a:spLocks noChangeArrowheads="1"/>
          </p:cNvSpPr>
          <p:nvPr/>
        </p:nvSpPr>
        <p:spPr bwMode="auto">
          <a:xfrm>
            <a:off x="250825" y="1071563"/>
            <a:ext cx="7178675" cy="730250"/>
          </a:xfrm>
          <a:prstGeom prst="rect">
            <a:avLst/>
          </a:prstGeom>
          <a:noFill/>
          <a:ln>
            <a:noFill/>
          </a:ln>
          <a:effectLst>
            <a:outerShdw dist="107763" dir="2700000" algn="ctr" rotWithShape="0">
              <a:schemeClr val="bg2"/>
            </a:outerShdw>
          </a:effectLst>
        </p:spPr>
        <p:txBody>
          <a:bodyPr/>
          <a:lstStyle>
            <a:lvl1pPr marL="342900" indent="-342900" algn="l" eaLnBrk="0" hangingPunct="0">
              <a:spcBef>
                <a:spcPct val="20000"/>
              </a:spcBef>
              <a:buFont typeface="Arial" charset="0"/>
              <a:buChar char="•"/>
              <a:defRPr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buChar char="–"/>
              <a:defRPr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buChar char="•"/>
              <a:defRPr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9pPr>
          </a:lstStyle>
          <a:p>
            <a:pPr eaLnBrk="1" hangingPunct="1">
              <a:lnSpc>
                <a:spcPct val="90000"/>
              </a:lnSpc>
              <a:buClr>
                <a:schemeClr val="accent1"/>
              </a:buClr>
              <a:buSzPct val="75000"/>
              <a:buFont typeface="Wingdings" pitchFamily="2" charset="2"/>
              <a:buNone/>
              <a:defRPr/>
            </a:pPr>
            <a:r>
              <a:rPr kumimoji="0" lang="en-US" altLang="ja-JP" sz="4000" dirty="0">
                <a:solidFill>
                  <a:srgbClr val="00B0F0"/>
                </a:solidFill>
                <a:latin typeface="ＭＳ ゴシック" pitchFamily="49" charset="-128"/>
                <a:ea typeface="ＭＳ ゴシック" pitchFamily="49" charset="-128"/>
              </a:rPr>
              <a:t>	</a:t>
            </a:r>
            <a:r>
              <a:rPr kumimoji="0" lang="ja-JP" altLang="en-US" sz="4000" dirty="0">
                <a:solidFill>
                  <a:srgbClr val="00B0F0"/>
                </a:solidFill>
                <a:latin typeface="ＭＳ ゴシック" pitchFamily="49" charset="-128"/>
                <a:ea typeface="ＭＳ ゴシック" pitchFamily="49" charset="-128"/>
              </a:rPr>
              <a:t>令和</a:t>
            </a:r>
            <a:r>
              <a:rPr kumimoji="0" lang="en-US" altLang="ja-JP" sz="4000" dirty="0">
                <a:solidFill>
                  <a:srgbClr val="00B0F0"/>
                </a:solidFill>
                <a:latin typeface="ＭＳ ゴシック" pitchFamily="49" charset="-128"/>
                <a:ea typeface="ＭＳ ゴシック" pitchFamily="49" charset="-128"/>
              </a:rPr>
              <a:t>6</a:t>
            </a:r>
            <a:r>
              <a:rPr kumimoji="0" lang="ja-JP" altLang="en-US" sz="4000" dirty="0">
                <a:solidFill>
                  <a:srgbClr val="00B0F0"/>
                </a:solidFill>
                <a:latin typeface="ＭＳ ゴシック" pitchFamily="49" charset="-128"/>
                <a:ea typeface="ＭＳ ゴシック" pitchFamily="49" charset="-128"/>
              </a:rPr>
              <a:t>年度　事業計画</a:t>
            </a:r>
            <a:endParaRPr kumimoji="0" lang="ja-JP" altLang="en-US" sz="3600" dirty="0">
              <a:solidFill>
                <a:srgbClr val="00B0F0"/>
              </a:solidFill>
              <a:latin typeface="ＭＳ ゴシック" pitchFamily="49" charset="-128"/>
              <a:ea typeface="ＭＳ ゴシック" pitchFamily="49" charset="-128"/>
            </a:endParaRPr>
          </a:p>
          <a:p>
            <a:pPr eaLnBrk="1" hangingPunct="1">
              <a:buClr>
                <a:schemeClr val="accent1"/>
              </a:buClr>
              <a:buSzPct val="75000"/>
              <a:buFont typeface="Wingdings" pitchFamily="2" charset="2"/>
              <a:buNone/>
              <a:defRPr/>
            </a:pPr>
            <a:r>
              <a:rPr kumimoji="0" lang="ja-JP" altLang="en-US" sz="2400" dirty="0">
                <a:solidFill>
                  <a:srgbClr val="00B0F0"/>
                </a:solidFill>
                <a:latin typeface="ＭＳ ゴシック" pitchFamily="49" charset="-128"/>
                <a:ea typeface="ＭＳ ゴシック" pitchFamily="49" charset="-128"/>
              </a:rPr>
              <a:t>			</a:t>
            </a:r>
            <a:endParaRPr kumimoji="0" lang="ja-JP" altLang="en-US" sz="2000" dirty="0">
              <a:solidFill>
                <a:srgbClr val="00B0F0"/>
              </a:solidFill>
              <a:latin typeface="ＭＳ ゴシック" pitchFamily="49" charset="-128"/>
              <a:ea typeface="ＭＳ ゴシック" pitchFamily="49" charset="-128"/>
            </a:endParaRPr>
          </a:p>
          <a:p>
            <a:pPr eaLnBrk="1" hangingPunct="1">
              <a:lnSpc>
                <a:spcPct val="90000"/>
              </a:lnSpc>
              <a:buClr>
                <a:schemeClr val="accent1"/>
              </a:buClr>
              <a:buSzPct val="75000"/>
              <a:buFont typeface="Wingdings" pitchFamily="2" charset="2"/>
              <a:buNone/>
              <a:defRPr/>
            </a:pPr>
            <a:endParaRPr kumimoji="0" lang="en-US" altLang="ja-JP" sz="2000" dirty="0">
              <a:solidFill>
                <a:srgbClr val="00B0F0"/>
              </a:solidFill>
              <a:latin typeface="ＭＳ ゴシック" pitchFamily="49" charset="-128"/>
              <a:ea typeface="ＭＳ ゴシック" pitchFamily="49" charset="-128"/>
            </a:endParaRPr>
          </a:p>
        </p:txBody>
      </p:sp>
      <p:sp>
        <p:nvSpPr>
          <p:cNvPr id="69636" name="テキスト ボックス 7"/>
          <p:cNvSpPr txBox="1">
            <a:spLocks noChangeArrowheads="1"/>
          </p:cNvSpPr>
          <p:nvPr/>
        </p:nvSpPr>
        <p:spPr bwMode="auto">
          <a:xfrm>
            <a:off x="1214438" y="1730375"/>
            <a:ext cx="638189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Arial Narrow" panose="020B0606020202030204" pitchFamily="34" charset="0"/>
                <a:ea typeface="ＭＳ Ｐゴシック" panose="020B0600070205080204" pitchFamily="50" charset="-128"/>
              </a:defRPr>
            </a:lvl1pPr>
            <a:lvl2pPr marL="742950" indent="-285750">
              <a:defRPr kumimoji="1" sz="2400">
                <a:solidFill>
                  <a:schemeClr val="tx1"/>
                </a:solidFill>
                <a:latin typeface="Arial Narrow" panose="020B0606020202030204" pitchFamily="34" charset="0"/>
                <a:ea typeface="ＭＳ Ｐゴシック" panose="020B0600070205080204" pitchFamily="50" charset="-128"/>
              </a:defRPr>
            </a:lvl2pPr>
            <a:lvl3pPr marL="1143000" indent="-228600">
              <a:defRPr kumimoji="1" sz="2400">
                <a:solidFill>
                  <a:schemeClr val="tx1"/>
                </a:solidFill>
                <a:latin typeface="Arial Narrow" panose="020B0606020202030204" pitchFamily="34" charset="0"/>
                <a:ea typeface="ＭＳ Ｐゴシック" panose="020B0600070205080204" pitchFamily="50" charset="-128"/>
              </a:defRPr>
            </a:lvl3pPr>
            <a:lvl4pPr marL="1600200" indent="-228600">
              <a:defRPr kumimoji="1" sz="2400">
                <a:solidFill>
                  <a:schemeClr val="tx1"/>
                </a:solidFill>
                <a:latin typeface="Arial Narrow" panose="020B0606020202030204" pitchFamily="34" charset="0"/>
                <a:ea typeface="ＭＳ Ｐゴシック" panose="020B0600070205080204" pitchFamily="50" charset="-128"/>
              </a:defRPr>
            </a:lvl4pPr>
            <a:lvl5pPr marL="2057400" indent="-228600">
              <a:defRPr kumimoji="1" sz="2400">
                <a:solidFill>
                  <a:schemeClr val="tx1"/>
                </a:solidFill>
                <a:latin typeface="Arial Narrow" panose="020B0606020202030204" pitchFamily="34" charset="0"/>
                <a:ea typeface="ＭＳ Ｐゴシック" panose="020B0600070205080204" pitchFamily="50" charset="-128"/>
              </a:defRPr>
            </a:lvl5pPr>
            <a:lvl6pPr marL="25146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6pPr>
            <a:lvl7pPr marL="29718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7pPr>
            <a:lvl8pPr marL="34290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8pPr>
            <a:lvl9pPr marL="38862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9pPr>
          </a:lstStyle>
          <a:p>
            <a:r>
              <a:rPr kumimoji="0" lang="en-US" altLang="ja-JP" sz="3600" b="1" dirty="0">
                <a:solidFill>
                  <a:schemeClr val="tx2"/>
                </a:solidFill>
                <a:latin typeface="游ゴシック" panose="020B0400000000000000" pitchFamily="50" charset="-128"/>
                <a:ea typeface="游ゴシック" panose="020B0400000000000000" pitchFamily="50" charset="-128"/>
              </a:rPr>
              <a:t>ICT</a:t>
            </a:r>
            <a:r>
              <a:rPr kumimoji="0" lang="ja-JP" altLang="en-US" sz="3600" b="1" dirty="0">
                <a:solidFill>
                  <a:schemeClr val="tx2"/>
                </a:solidFill>
                <a:latin typeface="游ゴシック" panose="020B0400000000000000" pitchFamily="50" charset="-128"/>
                <a:ea typeface="游ゴシック" panose="020B0400000000000000" pitchFamily="50" charset="-128"/>
              </a:rPr>
              <a:t>部企画</a:t>
            </a:r>
            <a:endParaRPr kumimoji="0" lang="ja-JP" altLang="en-US" sz="3200" b="1" dirty="0">
              <a:solidFill>
                <a:srgbClr val="FF0000"/>
              </a:solidFill>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8790337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323850" y="142875"/>
            <a:ext cx="3248025" cy="857250"/>
          </a:xfrm>
          <a:effectLst>
            <a:outerShdw dist="107763" dir="2700000" algn="ctr" rotWithShape="0">
              <a:schemeClr val="bg2"/>
            </a:outerShdw>
          </a:effectLst>
        </p:spPr>
        <p:txBody>
          <a:bodyPr/>
          <a:lstStyle/>
          <a:p>
            <a:pPr eaLnBrk="1" hangingPunct="1">
              <a:defRPr/>
            </a:pPr>
            <a:r>
              <a:rPr lang="ja-JP" altLang="en-US" sz="4000" b="1" dirty="0">
                <a:solidFill>
                  <a:srgbClr val="00B050"/>
                </a:solidFill>
                <a:latin typeface="HG丸ｺﾞｼｯｸM-PRO" pitchFamily="50" charset="-128"/>
                <a:ea typeface="HG丸ｺﾞｼｯｸM-PRO" pitchFamily="50" charset="-128"/>
              </a:rPr>
              <a:t>第</a:t>
            </a:r>
            <a:r>
              <a:rPr lang="en-US" altLang="ja-JP" sz="4000" b="1" dirty="0">
                <a:solidFill>
                  <a:srgbClr val="00B050"/>
                </a:solidFill>
                <a:latin typeface="HG丸ｺﾞｼｯｸM-PRO" pitchFamily="50" charset="-128"/>
                <a:ea typeface="HG丸ｺﾞｼｯｸM-PRO" pitchFamily="50" charset="-128"/>
              </a:rPr>
              <a:t>5</a:t>
            </a:r>
            <a:r>
              <a:rPr lang="ja-JP" altLang="en-US" sz="4000" b="1" dirty="0">
                <a:solidFill>
                  <a:srgbClr val="00B050"/>
                </a:solidFill>
                <a:latin typeface="HG丸ｺﾞｼｯｸM-PRO" pitchFamily="50" charset="-128"/>
                <a:ea typeface="HG丸ｺﾞｼｯｸM-PRO" pitchFamily="50" charset="-128"/>
              </a:rPr>
              <a:t>号議案</a:t>
            </a:r>
          </a:p>
        </p:txBody>
      </p:sp>
      <p:sp>
        <p:nvSpPr>
          <p:cNvPr id="37892" name="Rectangle 3"/>
          <p:cNvSpPr txBox="1">
            <a:spLocks noChangeArrowheads="1"/>
          </p:cNvSpPr>
          <p:nvPr/>
        </p:nvSpPr>
        <p:spPr bwMode="auto">
          <a:xfrm>
            <a:off x="250825" y="1071563"/>
            <a:ext cx="7178675" cy="730250"/>
          </a:xfrm>
          <a:prstGeom prst="rect">
            <a:avLst/>
          </a:prstGeom>
          <a:noFill/>
          <a:ln>
            <a:noFill/>
          </a:ln>
          <a:effectLst>
            <a:outerShdw dist="107763" dir="2700000" algn="ctr" rotWithShape="0">
              <a:schemeClr val="bg2"/>
            </a:outerShdw>
          </a:effectLst>
        </p:spPr>
        <p:txBody>
          <a:bodyPr/>
          <a:lstStyle>
            <a:lvl1pPr marL="342900" indent="-342900" algn="l" eaLnBrk="0" hangingPunct="0">
              <a:spcBef>
                <a:spcPct val="20000"/>
              </a:spcBef>
              <a:buFont typeface="Arial" charset="0"/>
              <a:buChar char="•"/>
              <a:defRPr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buChar char="–"/>
              <a:defRPr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buChar char="•"/>
              <a:defRPr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9pPr>
          </a:lstStyle>
          <a:p>
            <a:pPr eaLnBrk="1" hangingPunct="1">
              <a:lnSpc>
                <a:spcPct val="90000"/>
              </a:lnSpc>
              <a:buClr>
                <a:schemeClr val="accent1"/>
              </a:buClr>
              <a:buSzPct val="75000"/>
              <a:buFont typeface="Wingdings" pitchFamily="2" charset="2"/>
              <a:buNone/>
              <a:defRPr/>
            </a:pPr>
            <a:r>
              <a:rPr kumimoji="0" lang="en-US" altLang="ja-JP" sz="4000" dirty="0">
                <a:solidFill>
                  <a:srgbClr val="00B0F0"/>
                </a:solidFill>
                <a:latin typeface="ＭＳ ゴシック" pitchFamily="49" charset="-128"/>
                <a:ea typeface="ＭＳ ゴシック" pitchFamily="49" charset="-128"/>
              </a:rPr>
              <a:t>	</a:t>
            </a:r>
            <a:r>
              <a:rPr kumimoji="0" lang="ja-JP" altLang="en-US" sz="4000" dirty="0">
                <a:solidFill>
                  <a:srgbClr val="00B0F0"/>
                </a:solidFill>
                <a:latin typeface="ＭＳ ゴシック" pitchFamily="49" charset="-128"/>
                <a:ea typeface="ＭＳ ゴシック" pitchFamily="49" charset="-128"/>
              </a:rPr>
              <a:t>令和</a:t>
            </a:r>
            <a:r>
              <a:rPr kumimoji="0" lang="en-US" altLang="ja-JP" sz="4000" dirty="0">
                <a:solidFill>
                  <a:srgbClr val="00B0F0"/>
                </a:solidFill>
                <a:latin typeface="ＭＳ ゴシック" pitchFamily="49" charset="-128"/>
                <a:ea typeface="ＭＳ ゴシック" pitchFamily="49" charset="-128"/>
              </a:rPr>
              <a:t>6</a:t>
            </a:r>
            <a:r>
              <a:rPr kumimoji="0" lang="ja-JP" altLang="en-US" sz="4000" dirty="0">
                <a:solidFill>
                  <a:srgbClr val="00B0F0"/>
                </a:solidFill>
                <a:latin typeface="ＭＳ ゴシック" pitchFamily="49" charset="-128"/>
                <a:ea typeface="ＭＳ ゴシック" pitchFamily="49" charset="-128"/>
              </a:rPr>
              <a:t>年度　事業計画</a:t>
            </a:r>
            <a:endParaRPr kumimoji="0" lang="ja-JP" altLang="en-US" sz="3600" dirty="0">
              <a:solidFill>
                <a:srgbClr val="00B0F0"/>
              </a:solidFill>
              <a:latin typeface="ＭＳ ゴシック" pitchFamily="49" charset="-128"/>
              <a:ea typeface="ＭＳ ゴシック" pitchFamily="49" charset="-128"/>
            </a:endParaRPr>
          </a:p>
          <a:p>
            <a:pPr eaLnBrk="1" hangingPunct="1">
              <a:buClr>
                <a:schemeClr val="accent1"/>
              </a:buClr>
              <a:buSzPct val="75000"/>
              <a:buFont typeface="Wingdings" pitchFamily="2" charset="2"/>
              <a:buNone/>
              <a:defRPr/>
            </a:pPr>
            <a:r>
              <a:rPr kumimoji="0" lang="ja-JP" altLang="en-US" sz="2400" dirty="0">
                <a:solidFill>
                  <a:srgbClr val="00B0F0"/>
                </a:solidFill>
                <a:latin typeface="ＭＳ ゴシック" pitchFamily="49" charset="-128"/>
                <a:ea typeface="ＭＳ ゴシック" pitchFamily="49" charset="-128"/>
              </a:rPr>
              <a:t>			</a:t>
            </a:r>
            <a:endParaRPr kumimoji="0" lang="ja-JP" altLang="en-US" sz="2000" dirty="0">
              <a:solidFill>
                <a:srgbClr val="00B0F0"/>
              </a:solidFill>
              <a:latin typeface="ＭＳ ゴシック" pitchFamily="49" charset="-128"/>
              <a:ea typeface="ＭＳ ゴシック" pitchFamily="49" charset="-128"/>
            </a:endParaRPr>
          </a:p>
          <a:p>
            <a:pPr eaLnBrk="1" hangingPunct="1">
              <a:lnSpc>
                <a:spcPct val="90000"/>
              </a:lnSpc>
              <a:buClr>
                <a:schemeClr val="accent1"/>
              </a:buClr>
              <a:buSzPct val="75000"/>
              <a:buFont typeface="Wingdings" pitchFamily="2" charset="2"/>
              <a:buNone/>
              <a:defRPr/>
            </a:pPr>
            <a:endParaRPr kumimoji="0" lang="en-US" altLang="ja-JP" sz="2000" dirty="0">
              <a:solidFill>
                <a:srgbClr val="00B0F0"/>
              </a:solidFill>
              <a:latin typeface="ＭＳ ゴシック" pitchFamily="49" charset="-128"/>
              <a:ea typeface="ＭＳ ゴシック" pitchFamily="49" charset="-128"/>
            </a:endParaRPr>
          </a:p>
        </p:txBody>
      </p:sp>
      <p:sp>
        <p:nvSpPr>
          <p:cNvPr id="70660" name="テキスト ボックス 7"/>
          <p:cNvSpPr txBox="1">
            <a:spLocks noChangeArrowheads="1"/>
          </p:cNvSpPr>
          <p:nvPr/>
        </p:nvSpPr>
        <p:spPr bwMode="auto">
          <a:xfrm>
            <a:off x="1214438" y="1730375"/>
            <a:ext cx="18573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Arial Narrow" panose="020B0606020202030204" pitchFamily="34" charset="0"/>
                <a:ea typeface="ＭＳ Ｐゴシック" panose="020B0600070205080204" pitchFamily="50" charset="-128"/>
              </a:defRPr>
            </a:lvl1pPr>
            <a:lvl2pPr marL="742950" indent="-285750">
              <a:defRPr kumimoji="1" sz="2400">
                <a:solidFill>
                  <a:schemeClr val="tx1"/>
                </a:solidFill>
                <a:latin typeface="Arial Narrow" panose="020B0606020202030204" pitchFamily="34" charset="0"/>
                <a:ea typeface="ＭＳ Ｐゴシック" panose="020B0600070205080204" pitchFamily="50" charset="-128"/>
              </a:defRPr>
            </a:lvl2pPr>
            <a:lvl3pPr marL="1143000" indent="-228600">
              <a:defRPr kumimoji="1" sz="2400">
                <a:solidFill>
                  <a:schemeClr val="tx1"/>
                </a:solidFill>
                <a:latin typeface="Arial Narrow" panose="020B0606020202030204" pitchFamily="34" charset="0"/>
                <a:ea typeface="ＭＳ Ｐゴシック" panose="020B0600070205080204" pitchFamily="50" charset="-128"/>
              </a:defRPr>
            </a:lvl3pPr>
            <a:lvl4pPr marL="1600200" indent="-228600">
              <a:defRPr kumimoji="1" sz="2400">
                <a:solidFill>
                  <a:schemeClr val="tx1"/>
                </a:solidFill>
                <a:latin typeface="Arial Narrow" panose="020B0606020202030204" pitchFamily="34" charset="0"/>
                <a:ea typeface="ＭＳ Ｐゴシック" panose="020B0600070205080204" pitchFamily="50" charset="-128"/>
              </a:defRPr>
            </a:lvl4pPr>
            <a:lvl5pPr marL="2057400" indent="-228600">
              <a:defRPr kumimoji="1" sz="2400">
                <a:solidFill>
                  <a:schemeClr val="tx1"/>
                </a:solidFill>
                <a:latin typeface="Arial Narrow" panose="020B0606020202030204" pitchFamily="34" charset="0"/>
                <a:ea typeface="ＭＳ Ｐゴシック" panose="020B0600070205080204" pitchFamily="50" charset="-128"/>
              </a:defRPr>
            </a:lvl5pPr>
            <a:lvl6pPr marL="25146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6pPr>
            <a:lvl7pPr marL="29718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7pPr>
            <a:lvl8pPr marL="34290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8pPr>
            <a:lvl9pPr marL="38862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9pPr>
          </a:lstStyle>
          <a:p>
            <a:r>
              <a:rPr kumimoji="0" lang="ja-JP" altLang="en-US" sz="3600" b="1" dirty="0">
                <a:solidFill>
                  <a:schemeClr val="tx2"/>
                </a:solidFill>
                <a:latin typeface="游ゴシック" panose="020B0400000000000000" pitchFamily="50" charset="-128"/>
                <a:ea typeface="游ゴシック" panose="020B0400000000000000" pitchFamily="50" charset="-128"/>
              </a:rPr>
              <a:t>その他</a:t>
            </a:r>
          </a:p>
        </p:txBody>
      </p:sp>
      <p:graphicFrame>
        <p:nvGraphicFramePr>
          <p:cNvPr id="6" name="表 5"/>
          <p:cNvGraphicFramePr>
            <a:graphicFrameLocks noGrp="1"/>
          </p:cNvGraphicFramePr>
          <p:nvPr>
            <p:extLst>
              <p:ext uri="{D42A27DB-BD31-4B8C-83A1-F6EECF244321}">
                <p14:modId xmlns:p14="http://schemas.microsoft.com/office/powerpoint/2010/main" val="3457101913"/>
              </p:ext>
            </p:extLst>
          </p:nvPr>
        </p:nvGraphicFramePr>
        <p:xfrm>
          <a:off x="683568" y="2458123"/>
          <a:ext cx="8136904" cy="2675867"/>
        </p:xfrm>
        <a:graphic>
          <a:graphicData uri="http://schemas.openxmlformats.org/drawingml/2006/table">
            <a:tbl>
              <a:tblPr firstRow="1" bandRow="1">
                <a:tableStyleId>{2D5ABB26-0587-4C30-8999-92F81FD0307C}</a:tableStyleId>
              </a:tblPr>
              <a:tblGrid>
                <a:gridCol w="4824536">
                  <a:extLst>
                    <a:ext uri="{9D8B030D-6E8A-4147-A177-3AD203B41FA5}">
                      <a16:colId xmlns:a16="http://schemas.microsoft.com/office/drawing/2014/main" val="20000"/>
                    </a:ext>
                  </a:extLst>
                </a:gridCol>
                <a:gridCol w="2434858">
                  <a:extLst>
                    <a:ext uri="{9D8B030D-6E8A-4147-A177-3AD203B41FA5}">
                      <a16:colId xmlns:a16="http://schemas.microsoft.com/office/drawing/2014/main" val="20001"/>
                    </a:ext>
                  </a:extLst>
                </a:gridCol>
                <a:gridCol w="877510">
                  <a:extLst>
                    <a:ext uri="{9D8B030D-6E8A-4147-A177-3AD203B41FA5}">
                      <a16:colId xmlns:a16="http://schemas.microsoft.com/office/drawing/2014/main" val="847449994"/>
                    </a:ext>
                  </a:extLst>
                </a:gridCol>
              </a:tblGrid>
              <a:tr h="535975">
                <a:tc>
                  <a:txBody>
                    <a:bodyPr/>
                    <a:lstStyle/>
                    <a:p>
                      <a:r>
                        <a:rPr kumimoji="1" lang="zh-CN" altLang="en-US" sz="2000" b="1" strike="noStrike" dirty="0">
                          <a:solidFill>
                            <a:schemeClr val="tx2"/>
                          </a:solidFill>
                          <a:latin typeface="游ゴシック" panose="020B0400000000000000" pitchFamily="50" charset="-128"/>
                          <a:ea typeface="游ゴシック" panose="020B0400000000000000" pitchFamily="50" charset="-128"/>
                        </a:rPr>
                        <a:t>新入生歓迎会</a:t>
                      </a:r>
                      <a:endParaRPr kumimoji="1" lang="ja-JP" altLang="en-US" sz="2000" b="1" strike="noStrike" dirty="0">
                        <a:solidFill>
                          <a:schemeClr val="tx2"/>
                        </a:solidFill>
                        <a:latin typeface="游ゴシック" panose="020B0400000000000000" pitchFamily="50" charset="-128"/>
                        <a:ea typeface="游ゴシック" panose="020B0400000000000000" pitchFamily="50" charset="-128"/>
                      </a:endParaRPr>
                    </a:p>
                  </a:txBody>
                  <a:tcPr/>
                </a:tc>
                <a:tc>
                  <a:txBody>
                    <a:bodyPr/>
                    <a:lstStyle/>
                    <a:p>
                      <a:r>
                        <a:rPr kumimoji="1" lang="ja-JP" altLang="en-US" sz="2000" b="1" strike="noStrike" dirty="0">
                          <a:solidFill>
                            <a:schemeClr val="tx2"/>
                          </a:solidFill>
                          <a:latin typeface="游ゴシック" panose="020B0400000000000000" pitchFamily="50" charset="-128"/>
                          <a:ea typeface="游ゴシック" panose="020B0400000000000000" pitchFamily="50" charset="-128"/>
                        </a:rPr>
                        <a:t>令和  </a:t>
                      </a:r>
                      <a:r>
                        <a:rPr kumimoji="1" lang="en-US" altLang="ja-JP" sz="2000" b="1" strike="noStrike" dirty="0">
                          <a:solidFill>
                            <a:schemeClr val="tx2"/>
                          </a:solidFill>
                          <a:latin typeface="游ゴシック" panose="020B0400000000000000" pitchFamily="50" charset="-128"/>
                          <a:ea typeface="游ゴシック" panose="020B0400000000000000" pitchFamily="50" charset="-128"/>
                        </a:rPr>
                        <a:t>6</a:t>
                      </a:r>
                      <a:r>
                        <a:rPr kumimoji="1" lang="ja-JP" altLang="en-US" sz="2000" b="1" strike="noStrike" dirty="0">
                          <a:solidFill>
                            <a:schemeClr val="tx2"/>
                          </a:solidFill>
                          <a:latin typeface="游ゴシック" panose="020B0400000000000000" pitchFamily="50" charset="-128"/>
                          <a:ea typeface="游ゴシック" panose="020B0400000000000000" pitchFamily="50" charset="-128"/>
                        </a:rPr>
                        <a:t>年  </a:t>
                      </a:r>
                      <a:r>
                        <a:rPr kumimoji="1" lang="en-US" altLang="ja-JP" sz="2000" b="1" strike="noStrike" dirty="0">
                          <a:solidFill>
                            <a:schemeClr val="tx2"/>
                          </a:solidFill>
                          <a:latin typeface="游ゴシック" panose="020B0400000000000000" pitchFamily="50" charset="-128"/>
                          <a:ea typeface="游ゴシック" panose="020B0400000000000000" pitchFamily="50" charset="-128"/>
                        </a:rPr>
                        <a:t>4</a:t>
                      </a:r>
                      <a:r>
                        <a:rPr kumimoji="1" lang="ja-JP" altLang="en-US" sz="2000" b="1" strike="noStrike" dirty="0">
                          <a:solidFill>
                            <a:schemeClr val="tx2"/>
                          </a:solidFill>
                          <a:latin typeface="游ゴシック" panose="020B0400000000000000" pitchFamily="50" charset="-128"/>
                          <a:ea typeface="游ゴシック" panose="020B0400000000000000" pitchFamily="50" charset="-128"/>
                        </a:rPr>
                        <a:t>月  </a:t>
                      </a:r>
                      <a:r>
                        <a:rPr kumimoji="1" lang="en-US" altLang="ja-JP" sz="2000" b="1" strike="noStrike" dirty="0">
                          <a:solidFill>
                            <a:schemeClr val="tx2"/>
                          </a:solidFill>
                          <a:latin typeface="游ゴシック" panose="020B0400000000000000" pitchFamily="50" charset="-128"/>
                          <a:ea typeface="游ゴシック" panose="020B0400000000000000" pitchFamily="50" charset="-128"/>
                        </a:rPr>
                        <a:t>5</a:t>
                      </a:r>
                      <a:r>
                        <a:rPr kumimoji="1" lang="ja-JP" altLang="en-US" sz="2000" b="1" strike="noStrike" dirty="0">
                          <a:solidFill>
                            <a:schemeClr val="tx2"/>
                          </a:solidFill>
                          <a:latin typeface="游ゴシック" panose="020B0400000000000000" pitchFamily="50" charset="-128"/>
                          <a:ea typeface="游ゴシック" panose="020B0400000000000000" pitchFamily="50" charset="-128"/>
                        </a:rPr>
                        <a:t>日</a:t>
                      </a:r>
                    </a:p>
                  </a:txBody>
                  <a:tcPr/>
                </a:tc>
                <a:tc>
                  <a:txBody>
                    <a:bodyPr/>
                    <a:lstStyle/>
                    <a:p>
                      <a:endParaRPr kumimoji="1" lang="ja-JP" altLang="en-US" sz="2000" b="1" strike="noStrike" dirty="0">
                        <a:solidFill>
                          <a:schemeClr val="tx2"/>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10000"/>
                  </a:ext>
                </a:extLst>
              </a:tr>
              <a:tr h="534973">
                <a:tc>
                  <a:txBody>
                    <a:bodyPr/>
                    <a:lstStyle/>
                    <a:p>
                      <a:r>
                        <a:rPr kumimoji="1" lang="ja-JP" altLang="en-US" sz="2000" b="1" dirty="0">
                          <a:solidFill>
                            <a:schemeClr val="tx2"/>
                          </a:solidFill>
                          <a:latin typeface="游ゴシック" panose="020B0400000000000000" pitchFamily="50" charset="-128"/>
                          <a:ea typeface="游ゴシック" panose="020B0400000000000000" pitchFamily="50" charset="-128"/>
                        </a:rPr>
                        <a:t>新入生対象講義</a:t>
                      </a:r>
                      <a:endParaRPr kumimoji="1" lang="en-US" altLang="ja-JP" sz="2000" b="1" dirty="0">
                        <a:solidFill>
                          <a:schemeClr val="tx2"/>
                        </a:solidFill>
                        <a:latin typeface="游ゴシック" panose="020B0400000000000000" pitchFamily="50" charset="-128"/>
                        <a:ea typeface="游ゴシック" panose="020B0400000000000000" pitchFamily="50" charset="-128"/>
                      </a:endParaRPr>
                    </a:p>
                  </a:txBody>
                  <a:tcPr/>
                </a:tc>
                <a:tc>
                  <a:txBody>
                    <a:bodyPr/>
                    <a:lstStyle/>
                    <a:p>
                      <a:r>
                        <a:rPr kumimoji="1" lang="ja-JP" altLang="en-US" sz="2000" b="1" dirty="0">
                          <a:solidFill>
                            <a:schemeClr val="tx2"/>
                          </a:solidFill>
                          <a:latin typeface="游ゴシック" panose="020B0400000000000000" pitchFamily="50" charset="-128"/>
                          <a:ea typeface="游ゴシック" panose="020B0400000000000000" pitchFamily="50" charset="-128"/>
                        </a:rPr>
                        <a:t>令和  </a:t>
                      </a:r>
                      <a:r>
                        <a:rPr kumimoji="1" lang="en-US" altLang="ja-JP" sz="2000" b="1" dirty="0">
                          <a:solidFill>
                            <a:schemeClr val="tx2"/>
                          </a:solidFill>
                          <a:latin typeface="游ゴシック" panose="020B0400000000000000" pitchFamily="50" charset="-128"/>
                          <a:ea typeface="游ゴシック" panose="020B0400000000000000" pitchFamily="50" charset="-128"/>
                        </a:rPr>
                        <a:t>6</a:t>
                      </a:r>
                      <a:r>
                        <a:rPr kumimoji="1" lang="ja-JP" altLang="en-US" sz="2000" b="1" dirty="0">
                          <a:solidFill>
                            <a:schemeClr val="tx2"/>
                          </a:solidFill>
                          <a:latin typeface="游ゴシック" panose="020B0400000000000000" pitchFamily="50" charset="-128"/>
                          <a:ea typeface="游ゴシック" panose="020B0400000000000000" pitchFamily="50" charset="-128"/>
                        </a:rPr>
                        <a:t>年  </a:t>
                      </a:r>
                      <a:r>
                        <a:rPr kumimoji="1" lang="en-US" altLang="ja-JP" sz="2000" b="1" dirty="0">
                          <a:solidFill>
                            <a:schemeClr val="tx2"/>
                          </a:solidFill>
                          <a:latin typeface="游ゴシック" panose="020B0400000000000000" pitchFamily="50" charset="-128"/>
                          <a:ea typeface="游ゴシック" panose="020B0400000000000000" pitchFamily="50" charset="-128"/>
                        </a:rPr>
                        <a:t>4</a:t>
                      </a:r>
                      <a:r>
                        <a:rPr kumimoji="1" lang="ja-JP" altLang="en-US" sz="2000" b="1" dirty="0">
                          <a:solidFill>
                            <a:schemeClr val="tx2"/>
                          </a:solidFill>
                          <a:latin typeface="游ゴシック" panose="020B0400000000000000" pitchFamily="50" charset="-128"/>
                          <a:ea typeface="游ゴシック" panose="020B0400000000000000" pitchFamily="50" charset="-128"/>
                        </a:rPr>
                        <a:t>月</a:t>
                      </a:r>
                      <a:r>
                        <a:rPr kumimoji="1" lang="en-US" altLang="ja-JP" sz="2000" b="1" dirty="0">
                          <a:solidFill>
                            <a:schemeClr val="tx2"/>
                          </a:solidFill>
                          <a:latin typeface="游ゴシック" panose="020B0400000000000000" pitchFamily="50" charset="-128"/>
                          <a:ea typeface="游ゴシック" panose="020B0400000000000000" pitchFamily="50" charset="-128"/>
                        </a:rPr>
                        <a:t>13</a:t>
                      </a:r>
                      <a:r>
                        <a:rPr kumimoji="1" lang="ja-JP" altLang="en-US" sz="2000" b="1" dirty="0">
                          <a:solidFill>
                            <a:schemeClr val="tx2"/>
                          </a:solidFill>
                          <a:latin typeface="游ゴシック" panose="020B0400000000000000" pitchFamily="50" charset="-128"/>
                          <a:ea typeface="游ゴシック" panose="020B0400000000000000" pitchFamily="50" charset="-128"/>
                        </a:rPr>
                        <a:t>日</a:t>
                      </a:r>
                    </a:p>
                  </a:txBody>
                  <a:tcPr/>
                </a:tc>
                <a:tc>
                  <a:txBody>
                    <a:bodyPr/>
                    <a:lstStyle/>
                    <a:p>
                      <a:endParaRPr kumimoji="1" lang="ja-JP" altLang="en-US" sz="2000" b="1" dirty="0">
                        <a:solidFill>
                          <a:schemeClr val="tx2"/>
                        </a:solidFill>
                        <a:latin typeface="游ゴシック" panose="020B0400000000000000" pitchFamily="50" charset="-128"/>
                        <a:ea typeface="游ゴシック" panose="020B0400000000000000" pitchFamily="50" charset="-128"/>
                      </a:endParaRPr>
                    </a:p>
                  </a:txBody>
                  <a:tcPr/>
                </a:tc>
                <a:extLst>
                  <a:ext uri="{0D108BD9-81ED-4DB2-BD59-A6C34878D82A}">
                    <a16:rowId xmlns:a16="http://schemas.microsoft.com/office/drawing/2014/main" val="10002"/>
                  </a:ext>
                </a:extLst>
              </a:tr>
              <a:tr h="534973">
                <a:tc>
                  <a:txBody>
                    <a:bodyPr/>
                    <a:lstStyle/>
                    <a:p>
                      <a:r>
                        <a:rPr kumimoji="1" lang="zh-CN" altLang="en-US" sz="2000" b="1" dirty="0">
                          <a:solidFill>
                            <a:schemeClr val="tx2"/>
                          </a:solidFill>
                          <a:latin typeface="游ゴシック" panose="020B0400000000000000" pitchFamily="50" charset="-128"/>
                          <a:ea typeface="游ゴシック" panose="020B0400000000000000" pitchFamily="50" charset="-128"/>
                        </a:rPr>
                        <a:t>国家試験激励会</a:t>
                      </a:r>
                      <a:endParaRPr kumimoji="1" lang="ja-JP" altLang="en-US" sz="2000" b="1" dirty="0">
                        <a:solidFill>
                          <a:schemeClr val="tx2"/>
                        </a:solidFill>
                        <a:latin typeface="游ゴシック" panose="020B0400000000000000" pitchFamily="50" charset="-128"/>
                        <a:ea typeface="游ゴシック" panose="020B0400000000000000" pitchFamily="50" charset="-128"/>
                      </a:endParaRPr>
                    </a:p>
                  </a:txBody>
                  <a:tcPr/>
                </a:tc>
                <a:tc>
                  <a:txBody>
                    <a:bodyPr/>
                    <a:lstStyle/>
                    <a:p>
                      <a:r>
                        <a:rPr kumimoji="1" lang="ja-JP" altLang="en-US" sz="2000" b="1" dirty="0">
                          <a:solidFill>
                            <a:schemeClr val="tx2"/>
                          </a:solidFill>
                          <a:latin typeface="游ゴシック" panose="020B0400000000000000" pitchFamily="50" charset="-128"/>
                          <a:ea typeface="游ゴシック" panose="020B0400000000000000" pitchFamily="50" charset="-128"/>
                        </a:rPr>
                        <a:t>令和  </a:t>
                      </a:r>
                      <a:r>
                        <a:rPr kumimoji="1" lang="en-US" altLang="ja-JP" sz="2000" b="1" dirty="0">
                          <a:solidFill>
                            <a:schemeClr val="tx2"/>
                          </a:solidFill>
                          <a:latin typeface="游ゴシック" panose="020B0400000000000000" pitchFamily="50" charset="-128"/>
                          <a:ea typeface="游ゴシック" panose="020B0400000000000000" pitchFamily="50" charset="-128"/>
                        </a:rPr>
                        <a:t>7</a:t>
                      </a:r>
                      <a:r>
                        <a:rPr kumimoji="1" lang="ja-JP" altLang="en-US" sz="2000" b="1" dirty="0">
                          <a:solidFill>
                            <a:schemeClr val="tx2"/>
                          </a:solidFill>
                          <a:latin typeface="游ゴシック" panose="020B0400000000000000" pitchFamily="50" charset="-128"/>
                          <a:ea typeface="游ゴシック" panose="020B0400000000000000" pitchFamily="50" charset="-128"/>
                        </a:rPr>
                        <a:t>年  </a:t>
                      </a:r>
                      <a:r>
                        <a:rPr kumimoji="1" lang="en-US" altLang="ja-JP" sz="2000" b="1" dirty="0">
                          <a:solidFill>
                            <a:schemeClr val="tx2"/>
                          </a:solidFill>
                          <a:latin typeface="游ゴシック" panose="020B0400000000000000" pitchFamily="50" charset="-128"/>
                          <a:ea typeface="游ゴシック" panose="020B0400000000000000" pitchFamily="50" charset="-128"/>
                        </a:rPr>
                        <a:t>2</a:t>
                      </a:r>
                      <a:r>
                        <a:rPr kumimoji="1" lang="ja-JP" altLang="en-US" sz="2000" b="1" dirty="0">
                          <a:solidFill>
                            <a:schemeClr val="tx2"/>
                          </a:solidFill>
                          <a:latin typeface="游ゴシック" panose="020B0400000000000000" pitchFamily="50" charset="-128"/>
                          <a:ea typeface="游ゴシック" panose="020B0400000000000000" pitchFamily="50" charset="-128"/>
                        </a:rPr>
                        <a:t>月</a:t>
                      </a:r>
                    </a:p>
                  </a:txBody>
                  <a:tcPr/>
                </a:tc>
                <a:tc>
                  <a:txBody>
                    <a:bodyPr/>
                    <a:lstStyle/>
                    <a:p>
                      <a:r>
                        <a:rPr kumimoji="1" lang="ja-JP" altLang="en-US" sz="2000" b="1" dirty="0">
                          <a:solidFill>
                            <a:schemeClr val="tx2"/>
                          </a:solidFill>
                          <a:latin typeface="游ゴシック" panose="020B0400000000000000" pitchFamily="50" charset="-128"/>
                          <a:ea typeface="游ゴシック" panose="020B0400000000000000" pitchFamily="50" charset="-128"/>
                        </a:rPr>
                        <a:t>予定</a:t>
                      </a:r>
                    </a:p>
                  </a:txBody>
                  <a:tcPr/>
                </a:tc>
                <a:extLst>
                  <a:ext uri="{0D108BD9-81ED-4DB2-BD59-A6C34878D82A}">
                    <a16:rowId xmlns:a16="http://schemas.microsoft.com/office/drawing/2014/main" val="10003"/>
                  </a:ext>
                </a:extLst>
              </a:tr>
              <a:tr h="534973">
                <a:tc>
                  <a:txBody>
                    <a:bodyPr/>
                    <a:lstStyle/>
                    <a:p>
                      <a:r>
                        <a:rPr kumimoji="1" lang="zh-TW" altLang="en-US" sz="2000" b="1" dirty="0">
                          <a:solidFill>
                            <a:schemeClr val="tx2"/>
                          </a:solidFill>
                          <a:latin typeface="游ゴシック" panose="020B0400000000000000" pitchFamily="50" charset="-128"/>
                          <a:ea typeface="游ゴシック" panose="020B0400000000000000" pitchFamily="50" charset="-128"/>
                        </a:rPr>
                        <a:t>卒業記念講演会時会長賞授与式</a:t>
                      </a:r>
                      <a:endParaRPr kumimoji="1" lang="ja-JP" altLang="en-US" sz="2000" b="1" dirty="0">
                        <a:solidFill>
                          <a:schemeClr val="tx2"/>
                        </a:solidFill>
                        <a:latin typeface="游ゴシック" panose="020B0400000000000000" pitchFamily="50" charset="-128"/>
                        <a:ea typeface="游ゴシック" panose="020B0400000000000000" pitchFamily="50" charset="-128"/>
                      </a:endParaRPr>
                    </a:p>
                  </a:txBody>
                  <a:tcPr/>
                </a:tc>
                <a:tc>
                  <a:txBody>
                    <a:bodyPr/>
                    <a:lstStyle/>
                    <a:p>
                      <a:r>
                        <a:rPr kumimoji="1" lang="ja-JP" altLang="en-US" sz="2000" b="1" dirty="0">
                          <a:solidFill>
                            <a:schemeClr val="tx2"/>
                          </a:solidFill>
                          <a:latin typeface="游ゴシック" panose="020B0400000000000000" pitchFamily="50" charset="-128"/>
                          <a:ea typeface="游ゴシック" panose="020B0400000000000000" pitchFamily="50" charset="-128"/>
                        </a:rPr>
                        <a:t>令和  </a:t>
                      </a:r>
                      <a:r>
                        <a:rPr kumimoji="1" lang="en-US" altLang="ja-JP" sz="2000" b="1" dirty="0">
                          <a:solidFill>
                            <a:schemeClr val="tx2"/>
                          </a:solidFill>
                          <a:latin typeface="游ゴシック" panose="020B0400000000000000" pitchFamily="50" charset="-128"/>
                          <a:ea typeface="游ゴシック" panose="020B0400000000000000" pitchFamily="50" charset="-128"/>
                        </a:rPr>
                        <a:t>7</a:t>
                      </a:r>
                      <a:r>
                        <a:rPr kumimoji="1" lang="ja-JP" altLang="en-US" sz="2000" b="1" dirty="0">
                          <a:solidFill>
                            <a:schemeClr val="tx2"/>
                          </a:solidFill>
                          <a:latin typeface="游ゴシック" panose="020B0400000000000000" pitchFamily="50" charset="-128"/>
                          <a:ea typeface="游ゴシック" panose="020B0400000000000000" pitchFamily="50" charset="-128"/>
                        </a:rPr>
                        <a:t>年  </a:t>
                      </a:r>
                      <a:r>
                        <a:rPr kumimoji="1" lang="en-US" altLang="ja-JP" sz="2000" b="1" dirty="0">
                          <a:solidFill>
                            <a:schemeClr val="tx2"/>
                          </a:solidFill>
                          <a:latin typeface="游ゴシック" panose="020B0400000000000000" pitchFamily="50" charset="-128"/>
                          <a:ea typeface="游ゴシック" panose="020B0400000000000000" pitchFamily="50" charset="-128"/>
                        </a:rPr>
                        <a:t>2</a:t>
                      </a:r>
                      <a:r>
                        <a:rPr kumimoji="1" lang="ja-JP" altLang="en-US" sz="2000" b="1" dirty="0">
                          <a:solidFill>
                            <a:schemeClr val="tx2"/>
                          </a:solidFill>
                          <a:latin typeface="游ゴシック" panose="020B0400000000000000" pitchFamily="50" charset="-128"/>
                          <a:ea typeface="游ゴシック" panose="020B0400000000000000" pitchFamily="50" charset="-128"/>
                        </a:rPr>
                        <a:t>月</a:t>
                      </a:r>
                    </a:p>
                  </a:txBody>
                  <a:tcPr/>
                </a:tc>
                <a:tc>
                  <a:txBody>
                    <a:bodyPr/>
                    <a:lstStyle/>
                    <a:p>
                      <a:r>
                        <a:rPr kumimoji="1" lang="ja-JP" altLang="en-US" sz="2000" b="1" dirty="0">
                          <a:solidFill>
                            <a:schemeClr val="tx2"/>
                          </a:solidFill>
                          <a:latin typeface="游ゴシック" panose="020B0400000000000000" pitchFamily="50" charset="-128"/>
                          <a:ea typeface="游ゴシック" panose="020B0400000000000000" pitchFamily="50" charset="-128"/>
                        </a:rPr>
                        <a:t>予定</a:t>
                      </a:r>
                    </a:p>
                  </a:txBody>
                  <a:tcPr/>
                </a:tc>
                <a:extLst>
                  <a:ext uri="{0D108BD9-81ED-4DB2-BD59-A6C34878D82A}">
                    <a16:rowId xmlns:a16="http://schemas.microsoft.com/office/drawing/2014/main" val="10004"/>
                  </a:ext>
                </a:extLst>
              </a:tr>
              <a:tr h="534973">
                <a:tc>
                  <a:txBody>
                    <a:bodyPr/>
                    <a:lstStyle/>
                    <a:p>
                      <a:r>
                        <a:rPr kumimoji="1" lang="zh-TW" altLang="en-US" sz="2000" b="1" dirty="0">
                          <a:solidFill>
                            <a:schemeClr val="tx2"/>
                          </a:solidFill>
                          <a:latin typeface="游ゴシック" panose="020B0400000000000000" pitchFamily="50" charset="-128"/>
                          <a:ea typeface="游ゴシック" panose="020B0400000000000000" pitchFamily="50" charset="-128"/>
                        </a:rPr>
                        <a:t>卒業式参列（花束贈呈）</a:t>
                      </a:r>
                      <a:endParaRPr kumimoji="1" lang="ja-JP" altLang="en-US" sz="2000" b="1" dirty="0">
                        <a:solidFill>
                          <a:schemeClr val="tx2"/>
                        </a:solidFill>
                        <a:latin typeface="游ゴシック" panose="020B0400000000000000" pitchFamily="50" charset="-128"/>
                        <a:ea typeface="游ゴシック" panose="020B0400000000000000" pitchFamily="50" charset="-128"/>
                      </a:endParaRPr>
                    </a:p>
                  </a:txBody>
                  <a:tcPr/>
                </a:tc>
                <a:tc>
                  <a:txBody>
                    <a:bodyPr/>
                    <a:lstStyle/>
                    <a:p>
                      <a:r>
                        <a:rPr kumimoji="1" lang="ja-JP" altLang="en-US" sz="2000" b="1" dirty="0">
                          <a:solidFill>
                            <a:schemeClr val="tx2"/>
                          </a:solidFill>
                          <a:latin typeface="游ゴシック" panose="020B0400000000000000" pitchFamily="50" charset="-128"/>
                          <a:ea typeface="游ゴシック" panose="020B0400000000000000" pitchFamily="50" charset="-128"/>
                        </a:rPr>
                        <a:t>令和  </a:t>
                      </a:r>
                      <a:r>
                        <a:rPr kumimoji="1" lang="en-US" altLang="ja-JP" sz="2000" b="1" dirty="0">
                          <a:solidFill>
                            <a:schemeClr val="tx2"/>
                          </a:solidFill>
                          <a:latin typeface="游ゴシック" panose="020B0400000000000000" pitchFamily="50" charset="-128"/>
                          <a:ea typeface="游ゴシック" panose="020B0400000000000000" pitchFamily="50" charset="-128"/>
                        </a:rPr>
                        <a:t>7</a:t>
                      </a:r>
                      <a:r>
                        <a:rPr kumimoji="1" lang="ja-JP" altLang="en-US" sz="2000" b="1" dirty="0">
                          <a:solidFill>
                            <a:schemeClr val="tx2"/>
                          </a:solidFill>
                          <a:latin typeface="游ゴシック" panose="020B0400000000000000" pitchFamily="50" charset="-128"/>
                          <a:ea typeface="游ゴシック" panose="020B0400000000000000" pitchFamily="50" charset="-128"/>
                        </a:rPr>
                        <a:t>年  </a:t>
                      </a:r>
                      <a:r>
                        <a:rPr kumimoji="1" lang="en-US" altLang="ja-JP" sz="2000" b="1" dirty="0">
                          <a:solidFill>
                            <a:schemeClr val="tx2"/>
                          </a:solidFill>
                          <a:latin typeface="游ゴシック" panose="020B0400000000000000" pitchFamily="50" charset="-128"/>
                          <a:ea typeface="游ゴシック" panose="020B0400000000000000" pitchFamily="50" charset="-128"/>
                        </a:rPr>
                        <a:t>3</a:t>
                      </a:r>
                      <a:r>
                        <a:rPr kumimoji="1" lang="ja-JP" altLang="en-US" sz="2000" b="1" dirty="0">
                          <a:solidFill>
                            <a:schemeClr val="tx2"/>
                          </a:solidFill>
                          <a:latin typeface="游ゴシック" panose="020B0400000000000000" pitchFamily="50" charset="-128"/>
                          <a:ea typeface="游ゴシック" panose="020B0400000000000000" pitchFamily="50" charset="-128"/>
                        </a:rPr>
                        <a:t>月 </a:t>
                      </a:r>
                    </a:p>
                  </a:txBody>
                  <a:tcPr/>
                </a:tc>
                <a:tc>
                  <a:txBody>
                    <a:bodyPr/>
                    <a:lstStyle/>
                    <a:p>
                      <a:r>
                        <a:rPr kumimoji="1" lang="ja-JP" altLang="en-US" sz="2000" b="1" dirty="0">
                          <a:solidFill>
                            <a:schemeClr val="tx2"/>
                          </a:solidFill>
                          <a:latin typeface="游ゴシック" panose="020B0400000000000000" pitchFamily="50" charset="-128"/>
                          <a:ea typeface="游ゴシック" panose="020B0400000000000000" pitchFamily="50" charset="-128"/>
                        </a:rPr>
                        <a:t>予定</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8251364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323850" y="142875"/>
            <a:ext cx="3248025" cy="857250"/>
          </a:xfrm>
          <a:effectLst>
            <a:outerShdw dist="107763" dir="2700000" algn="ctr" rotWithShape="0">
              <a:schemeClr val="bg2"/>
            </a:outerShdw>
          </a:effectLst>
        </p:spPr>
        <p:txBody>
          <a:bodyPr/>
          <a:lstStyle/>
          <a:p>
            <a:pPr eaLnBrk="1" hangingPunct="1">
              <a:defRPr/>
            </a:pPr>
            <a:r>
              <a:rPr lang="ja-JP" altLang="en-US" sz="4000" b="1" dirty="0">
                <a:solidFill>
                  <a:srgbClr val="00B050"/>
                </a:solidFill>
                <a:latin typeface="HG丸ｺﾞｼｯｸM-PRO" pitchFamily="50" charset="-128"/>
                <a:ea typeface="HG丸ｺﾞｼｯｸM-PRO" pitchFamily="50" charset="-128"/>
              </a:rPr>
              <a:t>第</a:t>
            </a:r>
            <a:r>
              <a:rPr lang="en-US" altLang="ja-JP" sz="4000" b="1" dirty="0">
                <a:solidFill>
                  <a:srgbClr val="00B050"/>
                </a:solidFill>
                <a:latin typeface="HG丸ｺﾞｼｯｸM-PRO" pitchFamily="50" charset="-128"/>
                <a:ea typeface="HG丸ｺﾞｼｯｸM-PRO" pitchFamily="50" charset="-128"/>
              </a:rPr>
              <a:t>5</a:t>
            </a:r>
            <a:r>
              <a:rPr lang="ja-JP" altLang="en-US" sz="4000" b="1" dirty="0">
                <a:solidFill>
                  <a:srgbClr val="00B050"/>
                </a:solidFill>
                <a:latin typeface="HG丸ｺﾞｼｯｸM-PRO" pitchFamily="50" charset="-128"/>
                <a:ea typeface="HG丸ｺﾞｼｯｸM-PRO" pitchFamily="50" charset="-128"/>
              </a:rPr>
              <a:t>号議案</a:t>
            </a:r>
            <a:endParaRPr lang="en-US" altLang="ja-JP" sz="4000" b="1" dirty="0">
              <a:solidFill>
                <a:srgbClr val="00B050"/>
              </a:solidFill>
              <a:latin typeface="HG丸ｺﾞｼｯｸM-PRO" pitchFamily="50" charset="-128"/>
              <a:ea typeface="HG丸ｺﾞｼｯｸM-PRO" pitchFamily="50" charset="-128"/>
            </a:endParaRPr>
          </a:p>
        </p:txBody>
      </p:sp>
      <p:sp>
        <p:nvSpPr>
          <p:cNvPr id="15364" name="Rectangle 3"/>
          <p:cNvSpPr txBox="1">
            <a:spLocks noChangeArrowheads="1"/>
          </p:cNvSpPr>
          <p:nvPr/>
        </p:nvSpPr>
        <p:spPr bwMode="auto">
          <a:xfrm>
            <a:off x="250825" y="1071563"/>
            <a:ext cx="5821363" cy="730250"/>
          </a:xfrm>
          <a:prstGeom prst="rect">
            <a:avLst/>
          </a:prstGeom>
          <a:noFill/>
          <a:ln>
            <a:noFill/>
          </a:ln>
          <a:effectLst>
            <a:outerShdw dist="107763" dir="2700000" algn="ctr" rotWithShape="0">
              <a:schemeClr val="bg2"/>
            </a:outerShdw>
          </a:effectLst>
        </p:spPr>
        <p:txBody>
          <a:bodyPr/>
          <a:lstStyle>
            <a:lvl1pPr marL="342900" indent="-342900" algn="l" eaLnBrk="0" hangingPunct="0">
              <a:spcBef>
                <a:spcPct val="20000"/>
              </a:spcBef>
              <a:buFont typeface="Arial" charset="0"/>
              <a:buChar char="•"/>
              <a:defRPr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buChar char="–"/>
              <a:defRPr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buChar char="•"/>
              <a:defRPr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9pPr>
          </a:lstStyle>
          <a:p>
            <a:pPr eaLnBrk="1" hangingPunct="1">
              <a:lnSpc>
                <a:spcPct val="90000"/>
              </a:lnSpc>
              <a:buClr>
                <a:schemeClr val="accent1"/>
              </a:buClr>
              <a:buSzPct val="75000"/>
              <a:buFont typeface="Wingdings" pitchFamily="2" charset="2"/>
              <a:buNone/>
              <a:defRPr/>
            </a:pPr>
            <a:r>
              <a:rPr kumimoji="0" lang="en-US" altLang="ja-JP" sz="4000" dirty="0">
                <a:solidFill>
                  <a:srgbClr val="00B0F0"/>
                </a:solidFill>
                <a:latin typeface="ＭＳ ゴシック" pitchFamily="49" charset="-128"/>
                <a:ea typeface="ＭＳ ゴシック" pitchFamily="49" charset="-128"/>
              </a:rPr>
              <a:t>	</a:t>
            </a:r>
            <a:r>
              <a:rPr kumimoji="0" lang="ja-JP" altLang="en-US" sz="4000" dirty="0">
                <a:solidFill>
                  <a:srgbClr val="00B0F0"/>
                </a:solidFill>
                <a:latin typeface="ＭＳ ゴシック" pitchFamily="49" charset="-128"/>
                <a:ea typeface="ＭＳ ゴシック" pitchFamily="49" charset="-128"/>
              </a:rPr>
              <a:t>令和</a:t>
            </a:r>
            <a:r>
              <a:rPr kumimoji="0" lang="en-US" altLang="ja-JP" sz="4000" dirty="0">
                <a:solidFill>
                  <a:srgbClr val="00B0F0"/>
                </a:solidFill>
                <a:latin typeface="ＭＳ ゴシック" pitchFamily="49" charset="-128"/>
                <a:ea typeface="ＭＳ ゴシック" pitchFamily="49" charset="-128"/>
              </a:rPr>
              <a:t>6</a:t>
            </a:r>
            <a:r>
              <a:rPr kumimoji="0" lang="ja-JP" altLang="en-US" sz="4000" dirty="0">
                <a:solidFill>
                  <a:srgbClr val="00B0F0"/>
                </a:solidFill>
                <a:latin typeface="ＭＳ ゴシック" pitchFamily="49" charset="-128"/>
                <a:ea typeface="ＭＳ ゴシック" pitchFamily="49" charset="-128"/>
              </a:rPr>
              <a:t>年度　事業計画</a:t>
            </a:r>
            <a:endParaRPr kumimoji="0" lang="ja-JP" altLang="en-US" sz="3600" dirty="0">
              <a:solidFill>
                <a:srgbClr val="00B0F0"/>
              </a:solidFill>
              <a:latin typeface="ＭＳ ゴシック" pitchFamily="49" charset="-128"/>
              <a:ea typeface="ＭＳ ゴシック" pitchFamily="49" charset="-128"/>
            </a:endParaRPr>
          </a:p>
          <a:p>
            <a:pPr eaLnBrk="1" hangingPunct="1">
              <a:buClr>
                <a:schemeClr val="accent1"/>
              </a:buClr>
              <a:buSzPct val="75000"/>
              <a:buFont typeface="Wingdings" pitchFamily="2" charset="2"/>
              <a:buNone/>
              <a:defRPr/>
            </a:pPr>
            <a:r>
              <a:rPr kumimoji="0" lang="ja-JP" altLang="en-US" sz="2400" dirty="0">
                <a:solidFill>
                  <a:srgbClr val="00B0F0"/>
                </a:solidFill>
                <a:latin typeface="ＭＳ ゴシック" pitchFamily="49" charset="-128"/>
                <a:ea typeface="ＭＳ ゴシック" pitchFamily="49" charset="-128"/>
              </a:rPr>
              <a:t>			</a:t>
            </a:r>
            <a:endParaRPr kumimoji="0" lang="ja-JP" altLang="en-US" sz="2000" dirty="0">
              <a:solidFill>
                <a:srgbClr val="00B0F0"/>
              </a:solidFill>
              <a:latin typeface="ＭＳ ゴシック" pitchFamily="49" charset="-128"/>
              <a:ea typeface="ＭＳ ゴシック" pitchFamily="49" charset="-128"/>
            </a:endParaRPr>
          </a:p>
          <a:p>
            <a:pPr eaLnBrk="1" hangingPunct="1">
              <a:lnSpc>
                <a:spcPct val="90000"/>
              </a:lnSpc>
              <a:buClr>
                <a:schemeClr val="accent1"/>
              </a:buClr>
              <a:buSzPct val="75000"/>
              <a:buFont typeface="Wingdings" pitchFamily="2" charset="2"/>
              <a:buNone/>
              <a:defRPr/>
            </a:pPr>
            <a:endParaRPr kumimoji="0" lang="en-US" altLang="ja-JP" sz="2000" dirty="0">
              <a:solidFill>
                <a:srgbClr val="00B0F0"/>
              </a:solidFill>
              <a:latin typeface="ＭＳ ゴシック" pitchFamily="49" charset="-128"/>
              <a:ea typeface="ＭＳ ゴシック" pitchFamily="49" charset="-128"/>
            </a:endParaRPr>
          </a:p>
        </p:txBody>
      </p:sp>
      <p:sp>
        <p:nvSpPr>
          <p:cNvPr id="50180" name="テキスト ボックス 9"/>
          <p:cNvSpPr txBox="1">
            <a:spLocks noChangeArrowheads="1"/>
          </p:cNvSpPr>
          <p:nvPr/>
        </p:nvSpPr>
        <p:spPr bwMode="auto">
          <a:xfrm>
            <a:off x="827584" y="1787972"/>
            <a:ext cx="7245994"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Arial Narrow" panose="020B0606020202030204" pitchFamily="34" charset="0"/>
                <a:ea typeface="ＭＳ Ｐゴシック" panose="020B0600070205080204" pitchFamily="50" charset="-128"/>
              </a:defRPr>
            </a:lvl1pPr>
            <a:lvl2pPr marL="742950" indent="-285750">
              <a:defRPr kumimoji="1" sz="2400">
                <a:solidFill>
                  <a:schemeClr val="tx1"/>
                </a:solidFill>
                <a:latin typeface="Arial Narrow" panose="020B0606020202030204" pitchFamily="34" charset="0"/>
                <a:ea typeface="ＭＳ Ｐゴシック" panose="020B0600070205080204" pitchFamily="50" charset="-128"/>
              </a:defRPr>
            </a:lvl2pPr>
            <a:lvl3pPr marL="1143000" indent="-228600">
              <a:defRPr kumimoji="1" sz="2400">
                <a:solidFill>
                  <a:schemeClr val="tx1"/>
                </a:solidFill>
                <a:latin typeface="Arial Narrow" panose="020B0606020202030204" pitchFamily="34" charset="0"/>
                <a:ea typeface="ＭＳ Ｐゴシック" panose="020B0600070205080204" pitchFamily="50" charset="-128"/>
              </a:defRPr>
            </a:lvl3pPr>
            <a:lvl4pPr marL="1600200" indent="-228600">
              <a:defRPr kumimoji="1" sz="2400">
                <a:solidFill>
                  <a:schemeClr val="tx1"/>
                </a:solidFill>
                <a:latin typeface="Arial Narrow" panose="020B0606020202030204" pitchFamily="34" charset="0"/>
                <a:ea typeface="ＭＳ Ｐゴシック" panose="020B0600070205080204" pitchFamily="50" charset="-128"/>
              </a:defRPr>
            </a:lvl4pPr>
            <a:lvl5pPr marL="2057400" indent="-228600">
              <a:defRPr kumimoji="1" sz="2400">
                <a:solidFill>
                  <a:schemeClr val="tx1"/>
                </a:solidFill>
                <a:latin typeface="Arial Narrow" panose="020B0606020202030204" pitchFamily="34" charset="0"/>
                <a:ea typeface="ＭＳ Ｐゴシック" panose="020B0600070205080204" pitchFamily="50" charset="-128"/>
              </a:defRPr>
            </a:lvl5pPr>
            <a:lvl6pPr marL="25146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6pPr>
            <a:lvl7pPr marL="29718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7pPr>
            <a:lvl8pPr marL="34290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8pPr>
            <a:lvl9pPr marL="38862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9pPr>
          </a:lstStyle>
          <a:p>
            <a:r>
              <a:rPr kumimoji="0" lang="ja-JP" altLang="en-US" sz="3600" b="1" dirty="0">
                <a:solidFill>
                  <a:schemeClr val="tx2"/>
                </a:solidFill>
                <a:latin typeface="游ゴシック" panose="020B0400000000000000" pitchFamily="50" charset="-128"/>
                <a:ea typeface="游ゴシック" panose="020B0400000000000000" pitchFamily="50" charset="-128"/>
              </a:rPr>
              <a:t>第</a:t>
            </a:r>
            <a:r>
              <a:rPr kumimoji="0" lang="en-US" altLang="ja-JP" sz="3600" b="1" dirty="0">
                <a:solidFill>
                  <a:schemeClr val="tx2"/>
                </a:solidFill>
                <a:latin typeface="游ゴシック" panose="020B0400000000000000" pitchFamily="50" charset="-128"/>
                <a:ea typeface="游ゴシック" panose="020B0400000000000000" pitchFamily="50" charset="-128"/>
              </a:rPr>
              <a:t>25</a:t>
            </a:r>
            <a:r>
              <a:rPr kumimoji="0" lang="ja-JP" altLang="en-US" sz="3600" b="1" dirty="0">
                <a:solidFill>
                  <a:schemeClr val="tx2"/>
                </a:solidFill>
                <a:latin typeface="游ゴシック" panose="020B0400000000000000" pitchFamily="50" charset="-128"/>
                <a:ea typeface="游ゴシック" panose="020B0400000000000000" pitchFamily="50" charset="-128"/>
              </a:rPr>
              <a:t>回　世代</a:t>
            </a:r>
            <a:r>
              <a:rPr kumimoji="0" lang="en-US" altLang="ja-JP" sz="3600" b="1" dirty="0">
                <a:solidFill>
                  <a:schemeClr val="tx2"/>
                </a:solidFill>
                <a:latin typeface="游ゴシック" panose="020B0400000000000000" pitchFamily="50" charset="-128"/>
                <a:ea typeface="游ゴシック" panose="020B0400000000000000" pitchFamily="50" charset="-128"/>
              </a:rPr>
              <a:t>-</a:t>
            </a:r>
            <a:r>
              <a:rPr kumimoji="0" lang="en-US" altLang="ja-JP" sz="3600" b="1" dirty="0" err="1">
                <a:solidFill>
                  <a:schemeClr val="tx2"/>
                </a:solidFill>
                <a:latin typeface="游ゴシック" panose="020B0400000000000000" pitchFamily="50" charset="-128"/>
                <a:ea typeface="游ゴシック" panose="020B0400000000000000" pitchFamily="50" charset="-128"/>
              </a:rPr>
              <a:t>SeDaI</a:t>
            </a:r>
            <a:r>
              <a:rPr kumimoji="0" lang="en-US" altLang="ja-JP" sz="3600" b="1" dirty="0">
                <a:solidFill>
                  <a:schemeClr val="tx2"/>
                </a:solidFill>
                <a:latin typeface="游ゴシック" panose="020B0400000000000000" pitchFamily="50" charset="-128"/>
                <a:ea typeface="游ゴシック" panose="020B0400000000000000" pitchFamily="50" charset="-128"/>
              </a:rPr>
              <a:t>-</a:t>
            </a:r>
            <a:r>
              <a:rPr kumimoji="0" lang="ja-JP" altLang="en-US" sz="3600" b="1" dirty="0">
                <a:solidFill>
                  <a:schemeClr val="tx2"/>
                </a:solidFill>
                <a:latin typeface="游ゴシック" panose="020B0400000000000000" pitchFamily="50" charset="-128"/>
                <a:ea typeface="游ゴシック" panose="020B0400000000000000" pitchFamily="50" charset="-128"/>
              </a:rPr>
              <a:t>通常総会</a:t>
            </a:r>
            <a:endParaRPr kumimoji="0" lang="en-US" altLang="ja-JP" sz="3600" b="1" dirty="0">
              <a:solidFill>
                <a:schemeClr val="tx2"/>
              </a:solidFill>
              <a:latin typeface="游ゴシック" panose="020B0400000000000000" pitchFamily="50" charset="-128"/>
              <a:ea typeface="游ゴシック" panose="020B0400000000000000" pitchFamily="50" charset="-128"/>
            </a:endParaRPr>
          </a:p>
          <a:p>
            <a:r>
              <a:rPr kumimoji="0" lang="ja-JP" altLang="en-US" dirty="0">
                <a:solidFill>
                  <a:schemeClr val="tx2"/>
                </a:solidFill>
                <a:latin typeface="游ゴシック" panose="020B0400000000000000" pitchFamily="50" charset="-128"/>
                <a:ea typeface="游ゴシック" panose="020B0400000000000000" pitchFamily="50" charset="-128"/>
              </a:rPr>
              <a:t>　日時：令和</a:t>
            </a:r>
            <a:r>
              <a:rPr kumimoji="0" lang="en-US" altLang="ja-JP" dirty="0">
                <a:solidFill>
                  <a:schemeClr val="tx2"/>
                </a:solidFill>
                <a:latin typeface="游ゴシック" panose="020B0400000000000000" pitchFamily="50" charset="-128"/>
                <a:ea typeface="游ゴシック" panose="020B0400000000000000" pitchFamily="50" charset="-128"/>
              </a:rPr>
              <a:t>6</a:t>
            </a:r>
            <a:r>
              <a:rPr kumimoji="0" lang="ja-JP" altLang="en-US" dirty="0">
                <a:solidFill>
                  <a:schemeClr val="tx2"/>
                </a:solidFill>
                <a:latin typeface="游ゴシック" panose="020B0400000000000000" pitchFamily="50" charset="-128"/>
                <a:ea typeface="游ゴシック" panose="020B0400000000000000" pitchFamily="50" charset="-128"/>
              </a:rPr>
              <a:t>年</a:t>
            </a:r>
            <a:r>
              <a:rPr kumimoji="0" lang="en-US" altLang="zh-CN" dirty="0">
                <a:solidFill>
                  <a:schemeClr val="tx2"/>
                </a:solidFill>
                <a:latin typeface="游ゴシック" panose="020B0400000000000000" pitchFamily="50" charset="-128"/>
                <a:ea typeface="游ゴシック" panose="020B0400000000000000" pitchFamily="50" charset="-128"/>
              </a:rPr>
              <a:t>5</a:t>
            </a:r>
            <a:r>
              <a:rPr kumimoji="0" lang="zh-CN" altLang="en-US" dirty="0">
                <a:solidFill>
                  <a:schemeClr val="tx2"/>
                </a:solidFill>
                <a:latin typeface="游ゴシック" panose="020B0400000000000000" pitchFamily="50" charset="-128"/>
                <a:ea typeface="游ゴシック" panose="020B0400000000000000" pitchFamily="50" charset="-128"/>
              </a:rPr>
              <a:t>月</a:t>
            </a:r>
            <a:r>
              <a:rPr kumimoji="0" lang="en-US" altLang="ja-JP" dirty="0">
                <a:solidFill>
                  <a:schemeClr val="tx2"/>
                </a:solidFill>
                <a:latin typeface="游ゴシック" panose="020B0400000000000000" pitchFamily="50" charset="-128"/>
                <a:ea typeface="游ゴシック" panose="020B0400000000000000" pitchFamily="50" charset="-128"/>
              </a:rPr>
              <a:t>27</a:t>
            </a:r>
            <a:r>
              <a:rPr kumimoji="0" lang="zh-CN" altLang="en-US" dirty="0">
                <a:solidFill>
                  <a:schemeClr val="tx2"/>
                </a:solidFill>
                <a:latin typeface="游ゴシック" panose="020B0400000000000000" pitchFamily="50" charset="-128"/>
                <a:ea typeface="游ゴシック" panose="020B0400000000000000" pitchFamily="50" charset="-128"/>
              </a:rPr>
              <a:t>日（</a:t>
            </a:r>
            <a:r>
              <a:rPr kumimoji="0" lang="ja-JP" altLang="en-US" dirty="0">
                <a:solidFill>
                  <a:schemeClr val="tx2"/>
                </a:solidFill>
                <a:latin typeface="游ゴシック" panose="020B0400000000000000" pitchFamily="50" charset="-128"/>
                <a:ea typeface="游ゴシック" panose="020B0400000000000000" pitchFamily="50" charset="-128"/>
              </a:rPr>
              <a:t>月</a:t>
            </a:r>
            <a:r>
              <a:rPr kumimoji="0" lang="zh-CN" altLang="en-US" dirty="0">
                <a:solidFill>
                  <a:schemeClr val="tx2"/>
                </a:solidFill>
                <a:latin typeface="游ゴシック" panose="020B0400000000000000" pitchFamily="50" charset="-128"/>
                <a:ea typeface="游ゴシック" panose="020B0400000000000000" pitchFamily="50" charset="-128"/>
              </a:rPr>
              <a:t>）</a:t>
            </a:r>
            <a:r>
              <a:rPr kumimoji="0" lang="en-US" altLang="ja-JP" dirty="0">
                <a:solidFill>
                  <a:schemeClr val="tx2"/>
                </a:solidFill>
                <a:latin typeface="游ゴシック" panose="020B0400000000000000" pitchFamily="50" charset="-128"/>
                <a:ea typeface="游ゴシック" panose="020B0400000000000000" pitchFamily="50" charset="-128"/>
              </a:rPr>
              <a:t>19</a:t>
            </a:r>
            <a:r>
              <a:rPr kumimoji="0" lang="ja-JP" altLang="en-US" dirty="0">
                <a:solidFill>
                  <a:schemeClr val="tx2"/>
                </a:solidFill>
                <a:latin typeface="游ゴシック" panose="020B0400000000000000" pitchFamily="50" charset="-128"/>
                <a:ea typeface="游ゴシック" panose="020B0400000000000000" pitchFamily="50" charset="-128"/>
              </a:rPr>
              <a:t>：</a:t>
            </a:r>
            <a:r>
              <a:rPr kumimoji="0" lang="en-US" altLang="ja-JP" dirty="0">
                <a:solidFill>
                  <a:schemeClr val="tx2"/>
                </a:solidFill>
                <a:latin typeface="游ゴシック" panose="020B0400000000000000" pitchFamily="50" charset="-128"/>
                <a:ea typeface="游ゴシック" panose="020B0400000000000000" pitchFamily="50" charset="-128"/>
              </a:rPr>
              <a:t>30</a:t>
            </a:r>
            <a:r>
              <a:rPr kumimoji="0" lang="ja-JP" altLang="en-US" dirty="0">
                <a:solidFill>
                  <a:schemeClr val="tx2"/>
                </a:solidFill>
                <a:latin typeface="游ゴシック" panose="020B0400000000000000" pitchFamily="50" charset="-128"/>
                <a:ea typeface="游ゴシック" panose="020B0400000000000000" pitchFamily="50" charset="-128"/>
              </a:rPr>
              <a:t>～</a:t>
            </a:r>
            <a:endParaRPr kumimoji="0" lang="en-US" altLang="ja-JP" dirty="0">
              <a:solidFill>
                <a:schemeClr val="tx2"/>
              </a:solidFill>
              <a:latin typeface="游ゴシック" panose="020B0400000000000000" pitchFamily="50" charset="-128"/>
              <a:ea typeface="游ゴシック" panose="020B0400000000000000" pitchFamily="50" charset="-128"/>
            </a:endParaRPr>
          </a:p>
          <a:p>
            <a:r>
              <a:rPr kumimoji="0" lang="ja-JP" altLang="en-US" dirty="0">
                <a:solidFill>
                  <a:schemeClr val="tx2"/>
                </a:solidFill>
                <a:latin typeface="游ゴシック" panose="020B0400000000000000" pitchFamily="50" charset="-128"/>
                <a:ea typeface="游ゴシック" panose="020B0400000000000000" pitchFamily="50" charset="-128"/>
              </a:rPr>
              <a:t>　場所：</a:t>
            </a:r>
            <a:r>
              <a:rPr kumimoji="0" lang="zh-CN" altLang="en-US" dirty="0">
                <a:solidFill>
                  <a:schemeClr val="tx2"/>
                </a:solidFill>
                <a:latin typeface="游ゴシック" panose="020B0400000000000000" pitchFamily="50" charset="-128"/>
                <a:ea typeface="游ゴシック" panose="020B0400000000000000" pitchFamily="50" charset="-128"/>
              </a:rPr>
              <a:t>清恵会第二医療専門学院</a:t>
            </a:r>
            <a:endParaRPr kumimoji="0" lang="ja-JP" altLang="en-US" dirty="0">
              <a:solidFill>
                <a:schemeClr val="tx2"/>
              </a:solidFill>
              <a:latin typeface="游ゴシック" panose="020B0400000000000000" pitchFamily="50" charset="-128"/>
              <a:ea typeface="游ゴシック" panose="020B0400000000000000" pitchFamily="50" charset="-128"/>
            </a:endParaRPr>
          </a:p>
        </p:txBody>
      </p:sp>
      <p:sp>
        <p:nvSpPr>
          <p:cNvPr id="6" name="Rectangle 4">
            <a:extLst>
              <a:ext uri="{FF2B5EF4-FFF2-40B4-BE49-F238E27FC236}">
                <a16:creationId xmlns:a16="http://schemas.microsoft.com/office/drawing/2014/main" id="{D8EDF8B0-946C-4428-9359-83AC7FA7F2D2}"/>
              </a:ext>
            </a:extLst>
          </p:cNvPr>
          <p:cNvSpPr>
            <a:spLocks noChangeArrowheads="1"/>
          </p:cNvSpPr>
          <p:nvPr/>
        </p:nvSpPr>
        <p:spPr bwMode="auto">
          <a:xfrm>
            <a:off x="2051720" y="3356992"/>
            <a:ext cx="5286375" cy="2531462"/>
          </a:xfrm>
          <a:prstGeom prst="rect">
            <a:avLst/>
          </a:prstGeom>
          <a:noFill/>
          <a:ln>
            <a:noFill/>
          </a:ln>
        </p:spPr>
        <p:txBody>
          <a:bodyPr>
            <a:spAutoFit/>
          </a:bodyPr>
          <a:lstStyle>
            <a:lvl1pPr eaLnBrk="0" hangingPunct="0">
              <a:defRPr sz="2400">
                <a:solidFill>
                  <a:schemeClr val="tx1"/>
                </a:solidFill>
                <a:latin typeface="Arial Narrow" pitchFamily="34" charset="0"/>
                <a:ea typeface="ＭＳ 明朝" pitchFamily="17" charset="-128"/>
              </a:defRPr>
            </a:lvl1pPr>
            <a:lvl2pPr marL="742950" indent="-285750" eaLnBrk="0" hangingPunct="0">
              <a:defRPr sz="2400">
                <a:solidFill>
                  <a:schemeClr val="tx1"/>
                </a:solidFill>
                <a:latin typeface="Arial Narrow" pitchFamily="34" charset="0"/>
                <a:ea typeface="ＭＳ 明朝" pitchFamily="17" charset="-128"/>
              </a:defRPr>
            </a:lvl2pPr>
            <a:lvl3pPr marL="1143000" indent="-228600" eaLnBrk="0" hangingPunct="0">
              <a:defRPr sz="2400">
                <a:solidFill>
                  <a:schemeClr val="tx1"/>
                </a:solidFill>
                <a:latin typeface="Arial Narrow" pitchFamily="34" charset="0"/>
                <a:ea typeface="ＭＳ 明朝" pitchFamily="17" charset="-128"/>
              </a:defRPr>
            </a:lvl3pPr>
            <a:lvl4pPr marL="1600200" indent="-228600" eaLnBrk="0" hangingPunct="0">
              <a:defRPr sz="2400">
                <a:solidFill>
                  <a:schemeClr val="tx1"/>
                </a:solidFill>
                <a:latin typeface="Arial Narrow" pitchFamily="34" charset="0"/>
                <a:ea typeface="ＭＳ 明朝" pitchFamily="17" charset="-128"/>
              </a:defRPr>
            </a:lvl4pPr>
            <a:lvl5pPr marL="2057400" indent="-228600" eaLnBrk="0" hangingPunct="0">
              <a:defRPr sz="2400">
                <a:solidFill>
                  <a:schemeClr val="tx1"/>
                </a:solidFill>
                <a:latin typeface="Arial Narrow" pitchFamily="34" charset="0"/>
                <a:ea typeface="ＭＳ 明朝" pitchFamily="17" charset="-128"/>
              </a:defRPr>
            </a:lvl5pPr>
            <a:lvl6pPr marL="25146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6pPr>
            <a:lvl7pPr marL="29718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7pPr>
            <a:lvl8pPr marL="34290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8pPr>
            <a:lvl9pPr marL="38862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9pPr>
          </a:lstStyle>
          <a:p>
            <a:pPr eaLnBrk="1" hangingPunct="1">
              <a:lnSpc>
                <a:spcPct val="90000"/>
              </a:lnSpc>
              <a:spcBef>
                <a:spcPct val="50000"/>
              </a:spcBef>
              <a:buClr>
                <a:schemeClr val="accent1"/>
              </a:buClr>
              <a:buSzPct val="75000"/>
              <a:buFont typeface="Wingdings" pitchFamily="2" charset="2"/>
              <a:buNone/>
              <a:defRPr/>
            </a:pPr>
            <a:r>
              <a:rPr kumimoji="0" lang="ja-JP" altLang="en-US" sz="2000" dirty="0">
                <a:solidFill>
                  <a:schemeClr val="tx2"/>
                </a:solidFill>
                <a:latin typeface="メイリオ" panose="020B0604030504040204" pitchFamily="50" charset="-128"/>
                <a:ea typeface="メイリオ" panose="020B0604030504040204" pitchFamily="50" charset="-128"/>
              </a:rPr>
              <a:t>第</a:t>
            </a:r>
            <a:r>
              <a:rPr kumimoji="0" lang="en-US" altLang="ja-JP" sz="2000" dirty="0">
                <a:solidFill>
                  <a:schemeClr val="tx2"/>
                </a:solidFill>
                <a:latin typeface="メイリオ" panose="020B0604030504040204" pitchFamily="50" charset="-128"/>
                <a:ea typeface="メイリオ" panose="020B0604030504040204" pitchFamily="50" charset="-128"/>
              </a:rPr>
              <a:t>1</a:t>
            </a:r>
            <a:r>
              <a:rPr kumimoji="0" lang="ja-JP" altLang="en-US" sz="2000" dirty="0">
                <a:solidFill>
                  <a:schemeClr val="tx2"/>
                </a:solidFill>
                <a:latin typeface="メイリオ" panose="020B0604030504040204" pitchFamily="50" charset="-128"/>
                <a:ea typeface="メイリオ" panose="020B0604030504040204" pitchFamily="50" charset="-128"/>
              </a:rPr>
              <a:t>号議案　令和</a:t>
            </a:r>
            <a:r>
              <a:rPr kumimoji="0" lang="en-US" altLang="ja-JP" sz="2000" dirty="0">
                <a:solidFill>
                  <a:schemeClr val="tx2"/>
                </a:solidFill>
                <a:latin typeface="メイリオ" panose="020B0604030504040204" pitchFamily="50" charset="-128"/>
                <a:ea typeface="メイリオ" panose="020B0604030504040204" pitchFamily="50" charset="-128"/>
              </a:rPr>
              <a:t>5</a:t>
            </a:r>
            <a:r>
              <a:rPr kumimoji="0" lang="ja-JP" altLang="en-US" sz="2000" dirty="0">
                <a:solidFill>
                  <a:schemeClr val="tx2"/>
                </a:solidFill>
                <a:latin typeface="メイリオ" panose="020B0604030504040204" pitchFamily="50" charset="-128"/>
                <a:ea typeface="メイリオ" panose="020B0604030504040204" pitchFamily="50" charset="-128"/>
              </a:rPr>
              <a:t>年度　事業報告</a:t>
            </a:r>
          </a:p>
          <a:p>
            <a:pPr eaLnBrk="1" hangingPunct="1">
              <a:lnSpc>
                <a:spcPct val="90000"/>
              </a:lnSpc>
              <a:spcBef>
                <a:spcPct val="50000"/>
              </a:spcBef>
              <a:buClr>
                <a:schemeClr val="accent1"/>
              </a:buClr>
              <a:buSzPct val="75000"/>
              <a:buFont typeface="Wingdings" pitchFamily="2" charset="2"/>
              <a:buNone/>
              <a:defRPr/>
            </a:pPr>
            <a:r>
              <a:rPr kumimoji="0" lang="ja-JP" altLang="en-US" sz="2000" dirty="0">
                <a:solidFill>
                  <a:schemeClr val="tx2"/>
                </a:solidFill>
                <a:latin typeface="メイリオ" panose="020B0604030504040204" pitchFamily="50" charset="-128"/>
                <a:ea typeface="メイリオ" panose="020B0604030504040204" pitchFamily="50" charset="-128"/>
              </a:rPr>
              <a:t>第</a:t>
            </a:r>
            <a:r>
              <a:rPr kumimoji="0" lang="en-US" altLang="ja-JP" sz="2000" dirty="0">
                <a:solidFill>
                  <a:schemeClr val="tx2"/>
                </a:solidFill>
                <a:latin typeface="メイリオ" panose="020B0604030504040204" pitchFamily="50" charset="-128"/>
                <a:ea typeface="メイリオ" panose="020B0604030504040204" pitchFamily="50" charset="-128"/>
              </a:rPr>
              <a:t>2</a:t>
            </a:r>
            <a:r>
              <a:rPr kumimoji="0" lang="ja-JP" altLang="en-US" sz="2000" dirty="0">
                <a:solidFill>
                  <a:schemeClr val="tx2"/>
                </a:solidFill>
                <a:latin typeface="メイリオ" panose="020B0604030504040204" pitchFamily="50" charset="-128"/>
                <a:ea typeface="メイリオ" panose="020B0604030504040204" pitchFamily="50" charset="-128"/>
              </a:rPr>
              <a:t>号議案　令和</a:t>
            </a:r>
            <a:r>
              <a:rPr kumimoji="0" lang="en-US" altLang="ja-JP" sz="2000" dirty="0">
                <a:solidFill>
                  <a:schemeClr val="tx2"/>
                </a:solidFill>
                <a:latin typeface="メイリオ" panose="020B0604030504040204" pitchFamily="50" charset="-128"/>
                <a:ea typeface="メイリオ" panose="020B0604030504040204" pitchFamily="50" charset="-128"/>
              </a:rPr>
              <a:t>5</a:t>
            </a:r>
            <a:r>
              <a:rPr kumimoji="0" lang="ja-JP" altLang="en-US" sz="2000" dirty="0">
                <a:solidFill>
                  <a:schemeClr val="tx2"/>
                </a:solidFill>
                <a:latin typeface="メイリオ" panose="020B0604030504040204" pitchFamily="50" charset="-128"/>
                <a:ea typeface="メイリオ" panose="020B0604030504040204" pitchFamily="50" charset="-128"/>
              </a:rPr>
              <a:t>年度　会計報告</a:t>
            </a:r>
          </a:p>
          <a:p>
            <a:pPr eaLnBrk="1" hangingPunct="1">
              <a:lnSpc>
                <a:spcPct val="90000"/>
              </a:lnSpc>
              <a:spcBef>
                <a:spcPct val="50000"/>
              </a:spcBef>
              <a:buClr>
                <a:schemeClr val="accent1"/>
              </a:buClr>
              <a:buSzPct val="75000"/>
              <a:buFont typeface="Wingdings" pitchFamily="2" charset="2"/>
              <a:buNone/>
              <a:defRPr/>
            </a:pPr>
            <a:r>
              <a:rPr kumimoji="0" lang="ja-JP" altLang="en-US" sz="2000" dirty="0">
                <a:solidFill>
                  <a:schemeClr val="tx2"/>
                </a:solidFill>
                <a:latin typeface="メイリオ" panose="020B0604030504040204" pitchFamily="50" charset="-128"/>
                <a:ea typeface="メイリオ" panose="020B0604030504040204" pitchFamily="50" charset="-128"/>
              </a:rPr>
              <a:t>第</a:t>
            </a:r>
            <a:r>
              <a:rPr kumimoji="0" lang="en-US" altLang="ja-JP" sz="2000" dirty="0">
                <a:solidFill>
                  <a:schemeClr val="tx2"/>
                </a:solidFill>
                <a:latin typeface="メイリオ" panose="020B0604030504040204" pitchFamily="50" charset="-128"/>
                <a:ea typeface="メイリオ" panose="020B0604030504040204" pitchFamily="50" charset="-128"/>
              </a:rPr>
              <a:t>3</a:t>
            </a:r>
            <a:r>
              <a:rPr kumimoji="0" lang="ja-JP" altLang="en-US" sz="2000" dirty="0">
                <a:solidFill>
                  <a:schemeClr val="tx2"/>
                </a:solidFill>
                <a:latin typeface="メイリオ" panose="020B0604030504040204" pitchFamily="50" charset="-128"/>
                <a:ea typeface="メイリオ" panose="020B0604030504040204" pitchFamily="50" charset="-128"/>
              </a:rPr>
              <a:t>号議案　令和</a:t>
            </a:r>
            <a:r>
              <a:rPr kumimoji="0" lang="en-US" altLang="ja-JP" sz="2000" dirty="0">
                <a:solidFill>
                  <a:schemeClr val="tx2"/>
                </a:solidFill>
                <a:latin typeface="メイリオ" panose="020B0604030504040204" pitchFamily="50" charset="-128"/>
                <a:ea typeface="メイリオ" panose="020B0604030504040204" pitchFamily="50" charset="-128"/>
              </a:rPr>
              <a:t>5</a:t>
            </a:r>
            <a:r>
              <a:rPr kumimoji="0" lang="ja-JP" altLang="en-US" sz="2000" dirty="0">
                <a:solidFill>
                  <a:schemeClr val="tx2"/>
                </a:solidFill>
                <a:latin typeface="メイリオ" panose="020B0604030504040204" pitchFamily="50" charset="-128"/>
                <a:ea typeface="メイリオ" panose="020B0604030504040204" pitchFamily="50" charset="-128"/>
              </a:rPr>
              <a:t>年度　監査報告</a:t>
            </a:r>
          </a:p>
          <a:p>
            <a:pPr eaLnBrk="1" hangingPunct="1">
              <a:lnSpc>
                <a:spcPct val="90000"/>
              </a:lnSpc>
              <a:spcBef>
                <a:spcPct val="50000"/>
              </a:spcBef>
              <a:buClr>
                <a:schemeClr val="accent1"/>
              </a:buClr>
              <a:buSzPct val="75000"/>
              <a:buFont typeface="Wingdings" pitchFamily="2" charset="2"/>
              <a:buNone/>
              <a:defRPr/>
            </a:pPr>
            <a:r>
              <a:rPr kumimoji="0" lang="ja-JP" altLang="en-US" sz="2000" dirty="0">
                <a:solidFill>
                  <a:schemeClr val="tx2"/>
                </a:solidFill>
                <a:latin typeface="メイリオ" panose="020B0604030504040204" pitchFamily="50" charset="-128"/>
                <a:ea typeface="メイリオ" panose="020B0604030504040204" pitchFamily="50" charset="-128"/>
              </a:rPr>
              <a:t>第</a:t>
            </a:r>
            <a:r>
              <a:rPr kumimoji="0" lang="en-US" altLang="ja-JP" sz="2000" dirty="0">
                <a:solidFill>
                  <a:schemeClr val="tx2"/>
                </a:solidFill>
                <a:latin typeface="メイリオ" panose="020B0604030504040204" pitchFamily="50" charset="-128"/>
                <a:ea typeface="メイリオ" panose="020B0604030504040204" pitchFamily="50" charset="-128"/>
              </a:rPr>
              <a:t>4</a:t>
            </a:r>
            <a:r>
              <a:rPr kumimoji="0" lang="ja-JP" altLang="en-US" sz="2000" dirty="0">
                <a:solidFill>
                  <a:schemeClr val="tx2"/>
                </a:solidFill>
                <a:latin typeface="メイリオ" panose="020B0604030504040204" pitchFamily="50" charset="-128"/>
                <a:ea typeface="メイリオ" panose="020B0604030504040204" pitchFamily="50" charset="-128"/>
              </a:rPr>
              <a:t>号議案　令和</a:t>
            </a:r>
            <a:r>
              <a:rPr kumimoji="0" lang="en-US" altLang="ja-JP" sz="2000" dirty="0">
                <a:solidFill>
                  <a:schemeClr val="tx2"/>
                </a:solidFill>
                <a:latin typeface="メイリオ" panose="020B0604030504040204" pitchFamily="50" charset="-128"/>
                <a:ea typeface="メイリオ" panose="020B0604030504040204" pitchFamily="50" charset="-128"/>
              </a:rPr>
              <a:t>6</a:t>
            </a:r>
            <a:r>
              <a:rPr kumimoji="0" lang="ja-JP" altLang="en-US" sz="2000" dirty="0">
                <a:solidFill>
                  <a:schemeClr val="tx2"/>
                </a:solidFill>
                <a:latin typeface="メイリオ" panose="020B0604030504040204" pitchFamily="50" charset="-128"/>
                <a:ea typeface="メイリオ" panose="020B0604030504040204" pitchFamily="50" charset="-128"/>
              </a:rPr>
              <a:t>年度　役員選出</a:t>
            </a:r>
            <a:endParaRPr kumimoji="0" lang="en-US" altLang="ja-JP" sz="2000" dirty="0">
              <a:solidFill>
                <a:schemeClr val="tx2"/>
              </a:solidFill>
              <a:latin typeface="メイリオ" panose="020B0604030504040204" pitchFamily="50" charset="-128"/>
              <a:ea typeface="メイリオ" panose="020B0604030504040204" pitchFamily="50" charset="-128"/>
            </a:endParaRPr>
          </a:p>
          <a:p>
            <a:pPr eaLnBrk="1" hangingPunct="1">
              <a:lnSpc>
                <a:spcPct val="90000"/>
              </a:lnSpc>
              <a:spcBef>
                <a:spcPct val="50000"/>
              </a:spcBef>
              <a:buClr>
                <a:schemeClr val="accent1"/>
              </a:buClr>
              <a:buSzPct val="75000"/>
              <a:buFont typeface="Wingdings" pitchFamily="2" charset="2"/>
              <a:buNone/>
              <a:defRPr/>
            </a:pPr>
            <a:r>
              <a:rPr kumimoji="0" lang="ja-JP" altLang="en-US" sz="2000" dirty="0">
                <a:solidFill>
                  <a:schemeClr val="tx2"/>
                </a:solidFill>
                <a:latin typeface="メイリオ" panose="020B0604030504040204" pitchFamily="50" charset="-128"/>
                <a:ea typeface="メイリオ" panose="020B0604030504040204" pitchFamily="50" charset="-128"/>
              </a:rPr>
              <a:t>第</a:t>
            </a:r>
            <a:r>
              <a:rPr kumimoji="0" lang="en-US" altLang="ja-JP" sz="2000" dirty="0">
                <a:solidFill>
                  <a:schemeClr val="tx2"/>
                </a:solidFill>
                <a:latin typeface="メイリオ" panose="020B0604030504040204" pitchFamily="50" charset="-128"/>
                <a:ea typeface="メイリオ" panose="020B0604030504040204" pitchFamily="50" charset="-128"/>
              </a:rPr>
              <a:t>5</a:t>
            </a:r>
            <a:r>
              <a:rPr kumimoji="0" lang="ja-JP" altLang="en-US" sz="2000" dirty="0">
                <a:solidFill>
                  <a:schemeClr val="tx2"/>
                </a:solidFill>
                <a:latin typeface="メイリオ" panose="020B0604030504040204" pitchFamily="50" charset="-128"/>
                <a:ea typeface="メイリオ" panose="020B0604030504040204" pitchFamily="50" charset="-128"/>
              </a:rPr>
              <a:t>号議案　令和</a:t>
            </a:r>
            <a:r>
              <a:rPr kumimoji="0" lang="en-US" altLang="ja-JP" sz="2000" dirty="0">
                <a:solidFill>
                  <a:schemeClr val="tx2"/>
                </a:solidFill>
                <a:latin typeface="メイリオ" panose="020B0604030504040204" pitchFamily="50" charset="-128"/>
                <a:ea typeface="メイリオ" panose="020B0604030504040204" pitchFamily="50" charset="-128"/>
              </a:rPr>
              <a:t>6</a:t>
            </a:r>
            <a:r>
              <a:rPr kumimoji="0" lang="ja-JP" altLang="en-US" sz="2000" dirty="0">
                <a:solidFill>
                  <a:schemeClr val="tx2"/>
                </a:solidFill>
                <a:latin typeface="メイリオ" panose="020B0604030504040204" pitchFamily="50" charset="-128"/>
                <a:ea typeface="メイリオ" panose="020B0604030504040204" pitchFamily="50" charset="-128"/>
              </a:rPr>
              <a:t>年度　事業計画</a:t>
            </a:r>
          </a:p>
          <a:p>
            <a:pPr eaLnBrk="1" hangingPunct="1">
              <a:lnSpc>
                <a:spcPct val="90000"/>
              </a:lnSpc>
              <a:spcBef>
                <a:spcPct val="50000"/>
              </a:spcBef>
              <a:buClr>
                <a:schemeClr val="accent1"/>
              </a:buClr>
              <a:buSzPct val="75000"/>
              <a:buFont typeface="Wingdings" pitchFamily="2" charset="2"/>
              <a:buNone/>
              <a:defRPr/>
            </a:pPr>
            <a:r>
              <a:rPr kumimoji="0" lang="ja-JP" altLang="en-US" sz="2000" dirty="0">
                <a:solidFill>
                  <a:schemeClr val="tx2"/>
                </a:solidFill>
                <a:latin typeface="メイリオ" panose="020B0604030504040204" pitchFamily="50" charset="-128"/>
                <a:ea typeface="メイリオ" panose="020B0604030504040204" pitchFamily="50" charset="-128"/>
              </a:rPr>
              <a:t>第</a:t>
            </a:r>
            <a:r>
              <a:rPr kumimoji="0" lang="en-US" altLang="ja-JP" sz="2000" dirty="0">
                <a:solidFill>
                  <a:schemeClr val="tx2"/>
                </a:solidFill>
                <a:latin typeface="メイリオ" panose="020B0604030504040204" pitchFamily="50" charset="-128"/>
                <a:ea typeface="メイリオ" panose="020B0604030504040204" pitchFamily="50" charset="-128"/>
              </a:rPr>
              <a:t>6</a:t>
            </a:r>
            <a:r>
              <a:rPr kumimoji="0" lang="ja-JP" altLang="en-US" sz="2000" dirty="0">
                <a:solidFill>
                  <a:schemeClr val="tx2"/>
                </a:solidFill>
                <a:latin typeface="メイリオ" panose="020B0604030504040204" pitchFamily="50" charset="-128"/>
                <a:ea typeface="メイリオ" panose="020B0604030504040204" pitchFamily="50" charset="-128"/>
              </a:rPr>
              <a:t>号議案　令和</a:t>
            </a:r>
            <a:r>
              <a:rPr kumimoji="0" lang="en-US" altLang="ja-JP" sz="2000" dirty="0">
                <a:solidFill>
                  <a:schemeClr val="tx2"/>
                </a:solidFill>
                <a:latin typeface="メイリオ" panose="020B0604030504040204" pitchFamily="50" charset="-128"/>
                <a:ea typeface="メイリオ" panose="020B0604030504040204" pitchFamily="50" charset="-128"/>
              </a:rPr>
              <a:t>6</a:t>
            </a:r>
            <a:r>
              <a:rPr kumimoji="0" lang="ja-JP" altLang="en-US" sz="2000" dirty="0">
                <a:solidFill>
                  <a:schemeClr val="tx2"/>
                </a:solidFill>
                <a:latin typeface="メイリオ" panose="020B0604030504040204" pitchFamily="50" charset="-128"/>
                <a:ea typeface="メイリオ" panose="020B0604030504040204" pitchFamily="50" charset="-128"/>
              </a:rPr>
              <a:t>年度　予算案</a:t>
            </a:r>
            <a:endParaRPr kumimoji="0" lang="en-US" altLang="ja-JP" sz="2000" dirty="0">
              <a:solidFill>
                <a:schemeClr val="tx2"/>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90927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323850" y="142875"/>
            <a:ext cx="3248025" cy="857250"/>
          </a:xfrm>
          <a:effectLst>
            <a:outerShdw dist="107763" dir="2700000" algn="ctr" rotWithShape="0">
              <a:schemeClr val="bg2"/>
            </a:outerShdw>
          </a:effectLst>
        </p:spPr>
        <p:txBody>
          <a:bodyPr/>
          <a:lstStyle/>
          <a:p>
            <a:pPr eaLnBrk="1" hangingPunct="1">
              <a:defRPr/>
            </a:pPr>
            <a:r>
              <a:rPr lang="ja-JP" altLang="en-US" sz="4000" b="1" dirty="0">
                <a:solidFill>
                  <a:srgbClr val="00B050"/>
                </a:solidFill>
                <a:latin typeface="HG丸ｺﾞｼｯｸM-PRO" pitchFamily="50" charset="-128"/>
                <a:ea typeface="HG丸ｺﾞｼｯｸM-PRO" pitchFamily="50" charset="-128"/>
              </a:rPr>
              <a:t>第</a:t>
            </a:r>
            <a:r>
              <a:rPr lang="en-US" altLang="ja-JP" sz="4000" b="1" dirty="0">
                <a:solidFill>
                  <a:srgbClr val="00B050"/>
                </a:solidFill>
                <a:latin typeface="HG丸ｺﾞｼｯｸM-PRO" pitchFamily="50" charset="-128"/>
                <a:ea typeface="HG丸ｺﾞｼｯｸM-PRO" pitchFamily="50" charset="-128"/>
              </a:rPr>
              <a:t>1</a:t>
            </a:r>
            <a:r>
              <a:rPr lang="ja-JP" altLang="en-US" sz="4000" b="1" dirty="0">
                <a:solidFill>
                  <a:srgbClr val="00B050"/>
                </a:solidFill>
                <a:latin typeface="HG丸ｺﾞｼｯｸM-PRO" pitchFamily="50" charset="-128"/>
                <a:ea typeface="HG丸ｺﾞｼｯｸM-PRO" pitchFamily="50" charset="-128"/>
              </a:rPr>
              <a:t>号議案</a:t>
            </a:r>
          </a:p>
        </p:txBody>
      </p:sp>
      <p:sp>
        <p:nvSpPr>
          <p:cNvPr id="8195" name="テキスト ボックス 3"/>
          <p:cNvSpPr txBox="1">
            <a:spLocks noChangeArrowheads="1"/>
          </p:cNvSpPr>
          <p:nvPr/>
        </p:nvSpPr>
        <p:spPr bwMode="auto">
          <a:xfrm>
            <a:off x="1500188" y="2786063"/>
            <a:ext cx="6240164" cy="1754326"/>
          </a:xfrm>
          <a:prstGeom prst="rect">
            <a:avLst/>
          </a:prstGeom>
          <a:noFill/>
          <a:ln>
            <a:noFill/>
          </a:ln>
        </p:spPr>
        <p:txBody>
          <a:bodyPr wrap="square">
            <a:spAutoFit/>
          </a:bodyPr>
          <a:lstStyle>
            <a:lvl1pPr eaLnBrk="0" hangingPunct="0">
              <a:defRPr sz="2400">
                <a:solidFill>
                  <a:schemeClr val="tx1"/>
                </a:solidFill>
                <a:latin typeface="Arial Narrow" pitchFamily="34" charset="0"/>
                <a:ea typeface="ＭＳ 明朝" pitchFamily="17" charset="-128"/>
              </a:defRPr>
            </a:lvl1pPr>
            <a:lvl2pPr marL="742950" indent="-285750" eaLnBrk="0" hangingPunct="0">
              <a:defRPr sz="2400">
                <a:solidFill>
                  <a:schemeClr val="tx1"/>
                </a:solidFill>
                <a:latin typeface="Arial Narrow" pitchFamily="34" charset="0"/>
                <a:ea typeface="ＭＳ 明朝" pitchFamily="17" charset="-128"/>
              </a:defRPr>
            </a:lvl2pPr>
            <a:lvl3pPr marL="1143000" indent="-228600" eaLnBrk="0" hangingPunct="0">
              <a:defRPr sz="2400">
                <a:solidFill>
                  <a:schemeClr val="tx1"/>
                </a:solidFill>
                <a:latin typeface="Arial Narrow" pitchFamily="34" charset="0"/>
                <a:ea typeface="ＭＳ 明朝" pitchFamily="17" charset="-128"/>
              </a:defRPr>
            </a:lvl3pPr>
            <a:lvl4pPr marL="1600200" indent="-228600" eaLnBrk="0" hangingPunct="0">
              <a:defRPr sz="2400">
                <a:solidFill>
                  <a:schemeClr val="tx1"/>
                </a:solidFill>
                <a:latin typeface="Arial Narrow" pitchFamily="34" charset="0"/>
                <a:ea typeface="ＭＳ 明朝" pitchFamily="17" charset="-128"/>
              </a:defRPr>
            </a:lvl4pPr>
            <a:lvl5pPr marL="2057400" indent="-228600" eaLnBrk="0" hangingPunct="0">
              <a:defRPr sz="2400">
                <a:solidFill>
                  <a:schemeClr val="tx1"/>
                </a:solidFill>
                <a:latin typeface="Arial Narrow" pitchFamily="34" charset="0"/>
                <a:ea typeface="ＭＳ 明朝" pitchFamily="17" charset="-128"/>
              </a:defRPr>
            </a:lvl5pPr>
            <a:lvl6pPr marL="25146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6pPr>
            <a:lvl7pPr marL="29718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7pPr>
            <a:lvl8pPr marL="34290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8pPr>
            <a:lvl9pPr marL="38862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9pPr>
          </a:lstStyle>
          <a:p>
            <a:pPr algn="ctr" eaLnBrk="1" hangingPunct="1">
              <a:defRPr/>
            </a:pPr>
            <a:r>
              <a:rPr kumimoji="0" lang="ja-JP" altLang="en-US" sz="4000" b="1" dirty="0">
                <a:solidFill>
                  <a:schemeClr val="tx2"/>
                </a:solidFill>
                <a:effectLst>
                  <a:outerShdw blurRad="38100" dist="38100" dir="2700000" algn="tl">
                    <a:srgbClr val="C0C0C0"/>
                  </a:outerShdw>
                </a:effectLst>
                <a:latin typeface="游ゴシック" panose="020B0400000000000000" pitchFamily="50" charset="-128"/>
                <a:ea typeface="游ゴシック" panose="020B0400000000000000" pitchFamily="50" charset="-128"/>
              </a:rPr>
              <a:t>令和</a:t>
            </a:r>
            <a:r>
              <a:rPr kumimoji="0" lang="en-US" altLang="ja-JP" sz="4000" b="1" dirty="0">
                <a:solidFill>
                  <a:schemeClr val="tx2"/>
                </a:solidFill>
                <a:effectLst>
                  <a:outerShdw blurRad="38100" dist="38100" dir="2700000" algn="tl">
                    <a:srgbClr val="C0C0C0"/>
                  </a:outerShdw>
                </a:effectLst>
                <a:latin typeface="游ゴシック" panose="020B0400000000000000" pitchFamily="50" charset="-128"/>
                <a:ea typeface="游ゴシック" panose="020B0400000000000000" pitchFamily="50" charset="-128"/>
              </a:rPr>
              <a:t>5</a:t>
            </a:r>
            <a:r>
              <a:rPr kumimoji="0" lang="ja-JP" altLang="en-US" sz="4000" b="1" dirty="0">
                <a:solidFill>
                  <a:schemeClr val="tx2"/>
                </a:solidFill>
                <a:effectLst>
                  <a:outerShdw blurRad="38100" dist="38100" dir="2700000" algn="tl">
                    <a:srgbClr val="C0C0C0"/>
                  </a:outerShdw>
                </a:effectLst>
                <a:latin typeface="游ゴシック" panose="020B0400000000000000" pitchFamily="50" charset="-128"/>
                <a:ea typeface="游ゴシック" panose="020B0400000000000000" pitchFamily="50" charset="-128"/>
              </a:rPr>
              <a:t>年度　事業報告</a:t>
            </a:r>
            <a:endParaRPr kumimoji="0" lang="en-US" altLang="ja-JP" sz="4000" b="1" dirty="0">
              <a:solidFill>
                <a:schemeClr val="tx2"/>
              </a:solidFill>
              <a:effectLst>
                <a:outerShdw blurRad="38100" dist="38100" dir="2700000" algn="tl">
                  <a:srgbClr val="C0C0C0"/>
                </a:outerShdw>
              </a:effectLst>
              <a:latin typeface="游ゴシック" panose="020B0400000000000000" pitchFamily="50" charset="-128"/>
              <a:ea typeface="游ゴシック" panose="020B0400000000000000" pitchFamily="50" charset="-128"/>
            </a:endParaRPr>
          </a:p>
          <a:p>
            <a:pPr algn="ctr" eaLnBrk="1" hangingPunct="1">
              <a:defRPr/>
            </a:pPr>
            <a:endParaRPr kumimoji="0" lang="en-US" altLang="ja-JP" sz="4000" b="1" dirty="0">
              <a:solidFill>
                <a:schemeClr val="tx2"/>
              </a:solidFill>
              <a:effectLst>
                <a:outerShdw blurRad="38100" dist="38100" dir="2700000" algn="tl">
                  <a:srgbClr val="C0C0C0"/>
                </a:outerShdw>
              </a:effectLst>
              <a:latin typeface="游ゴシック" panose="020B0400000000000000" pitchFamily="50" charset="-128"/>
              <a:ea typeface="游ゴシック" panose="020B0400000000000000" pitchFamily="50" charset="-128"/>
            </a:endParaRPr>
          </a:p>
          <a:p>
            <a:pPr algn="ctr" eaLnBrk="1" hangingPunct="1">
              <a:defRPr/>
            </a:pPr>
            <a:r>
              <a:rPr lang="ja-JP" altLang="en-US" sz="2800" b="1" dirty="0">
                <a:solidFill>
                  <a:schemeClr val="tx2"/>
                </a:solidFill>
                <a:latin typeface="游ゴシック" panose="020B0400000000000000" pitchFamily="50" charset="-128"/>
                <a:ea typeface="游ゴシック" panose="020B0400000000000000" pitchFamily="50" charset="-128"/>
              </a:rPr>
              <a:t>令和</a:t>
            </a:r>
            <a:r>
              <a:rPr lang="en-US" altLang="ja-JP" sz="2800" b="1" dirty="0">
                <a:solidFill>
                  <a:schemeClr val="tx2"/>
                </a:solidFill>
                <a:latin typeface="游ゴシック" panose="020B0400000000000000" pitchFamily="50" charset="-128"/>
                <a:ea typeface="游ゴシック" panose="020B0400000000000000" pitchFamily="50" charset="-128"/>
              </a:rPr>
              <a:t>5</a:t>
            </a:r>
            <a:r>
              <a:rPr lang="ja-JP" altLang="en-US" sz="2800" b="1" dirty="0">
                <a:solidFill>
                  <a:schemeClr val="tx2"/>
                </a:solidFill>
                <a:latin typeface="游ゴシック" panose="020B0400000000000000" pitchFamily="50" charset="-128"/>
                <a:ea typeface="游ゴシック" panose="020B0400000000000000" pitchFamily="50" charset="-128"/>
              </a:rPr>
              <a:t>年</a:t>
            </a:r>
            <a:r>
              <a:rPr lang="en-US" altLang="ja-JP" sz="2800" b="1" dirty="0">
                <a:solidFill>
                  <a:schemeClr val="tx2"/>
                </a:solidFill>
                <a:latin typeface="游ゴシック" panose="020B0400000000000000" pitchFamily="50" charset="-128"/>
                <a:ea typeface="游ゴシック" panose="020B0400000000000000" pitchFamily="50" charset="-128"/>
              </a:rPr>
              <a:t>4</a:t>
            </a:r>
            <a:r>
              <a:rPr lang="ja-JP" altLang="en-US" sz="2800" b="1" dirty="0">
                <a:solidFill>
                  <a:schemeClr val="tx2"/>
                </a:solidFill>
                <a:latin typeface="游ゴシック" panose="020B0400000000000000" pitchFamily="50" charset="-128"/>
                <a:ea typeface="游ゴシック" panose="020B0400000000000000" pitchFamily="50" charset="-128"/>
              </a:rPr>
              <a:t>月</a:t>
            </a:r>
            <a:r>
              <a:rPr lang="en-US" altLang="ja-JP" sz="2800" b="1" dirty="0">
                <a:solidFill>
                  <a:schemeClr val="tx2"/>
                </a:solidFill>
                <a:latin typeface="游ゴシック" panose="020B0400000000000000" pitchFamily="50" charset="-128"/>
                <a:ea typeface="游ゴシック" panose="020B0400000000000000" pitchFamily="50" charset="-128"/>
              </a:rPr>
              <a:t>1</a:t>
            </a:r>
            <a:r>
              <a:rPr lang="ja-JP" altLang="en-US" sz="2800" b="1" dirty="0">
                <a:solidFill>
                  <a:schemeClr val="tx2"/>
                </a:solidFill>
                <a:latin typeface="游ゴシック" panose="020B0400000000000000" pitchFamily="50" charset="-128"/>
                <a:ea typeface="游ゴシック" panose="020B0400000000000000" pitchFamily="50" charset="-128"/>
              </a:rPr>
              <a:t>日～令和</a:t>
            </a:r>
            <a:r>
              <a:rPr lang="en-US" altLang="ja-JP" sz="2800" b="1" dirty="0">
                <a:solidFill>
                  <a:schemeClr val="tx2"/>
                </a:solidFill>
                <a:latin typeface="游ゴシック" panose="020B0400000000000000" pitchFamily="50" charset="-128"/>
                <a:ea typeface="游ゴシック" panose="020B0400000000000000" pitchFamily="50" charset="-128"/>
              </a:rPr>
              <a:t>6</a:t>
            </a:r>
            <a:r>
              <a:rPr lang="ja-JP" altLang="en-US" sz="2800" b="1" dirty="0">
                <a:solidFill>
                  <a:schemeClr val="tx2"/>
                </a:solidFill>
                <a:latin typeface="游ゴシック" panose="020B0400000000000000" pitchFamily="50" charset="-128"/>
                <a:ea typeface="游ゴシック" panose="020B0400000000000000" pitchFamily="50" charset="-128"/>
              </a:rPr>
              <a:t>年</a:t>
            </a:r>
            <a:r>
              <a:rPr lang="en-US" altLang="ja-JP" sz="2800" b="1" dirty="0">
                <a:solidFill>
                  <a:schemeClr val="tx2"/>
                </a:solidFill>
                <a:latin typeface="游ゴシック" panose="020B0400000000000000" pitchFamily="50" charset="-128"/>
                <a:ea typeface="游ゴシック" panose="020B0400000000000000" pitchFamily="50" charset="-128"/>
              </a:rPr>
              <a:t>3</a:t>
            </a:r>
            <a:r>
              <a:rPr lang="ja-JP" altLang="en-US" sz="2800" b="1" dirty="0">
                <a:solidFill>
                  <a:schemeClr val="tx2"/>
                </a:solidFill>
                <a:latin typeface="游ゴシック" panose="020B0400000000000000" pitchFamily="50" charset="-128"/>
                <a:ea typeface="游ゴシック" panose="020B0400000000000000" pitchFamily="50" charset="-128"/>
              </a:rPr>
              <a:t>月</a:t>
            </a:r>
            <a:r>
              <a:rPr lang="en-US" altLang="ja-JP" sz="2800" b="1" dirty="0">
                <a:solidFill>
                  <a:schemeClr val="tx2"/>
                </a:solidFill>
                <a:latin typeface="游ゴシック" panose="020B0400000000000000" pitchFamily="50" charset="-128"/>
                <a:ea typeface="游ゴシック" panose="020B0400000000000000" pitchFamily="50" charset="-128"/>
              </a:rPr>
              <a:t>31</a:t>
            </a:r>
            <a:r>
              <a:rPr lang="ja-JP" altLang="en-US" sz="2800" b="1" dirty="0">
                <a:solidFill>
                  <a:schemeClr val="tx2"/>
                </a:solidFill>
                <a:latin typeface="游ゴシック" panose="020B0400000000000000" pitchFamily="50" charset="-128"/>
                <a:ea typeface="游ゴシック" panose="020B0400000000000000" pitchFamily="50" charset="-128"/>
              </a:rPr>
              <a:t>日</a:t>
            </a:r>
            <a:endParaRPr lang="en-US" altLang="ja-JP" sz="2800" b="1" dirty="0">
              <a:solidFill>
                <a:schemeClr val="tx2"/>
              </a:solidFill>
              <a:latin typeface="游ゴシック" panose="020B0400000000000000" pitchFamily="50" charset="-128"/>
              <a:ea typeface="游ゴシック" panose="020B0400000000000000" pitchFamily="50"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xfrm>
            <a:off x="323850" y="142875"/>
            <a:ext cx="3248025" cy="857250"/>
          </a:xfrm>
          <a:effectLst>
            <a:outerShdw dist="107763" dir="2700000" algn="ctr" rotWithShape="0">
              <a:schemeClr val="bg2"/>
            </a:outerShdw>
          </a:effectLst>
        </p:spPr>
        <p:txBody>
          <a:bodyPr/>
          <a:lstStyle/>
          <a:p>
            <a:pPr eaLnBrk="1" hangingPunct="1">
              <a:defRPr/>
            </a:pPr>
            <a:r>
              <a:rPr lang="ja-JP" altLang="en-US" sz="4000" b="1" dirty="0">
                <a:solidFill>
                  <a:srgbClr val="00B050"/>
                </a:solidFill>
                <a:latin typeface="HG丸ｺﾞｼｯｸM-PRO" pitchFamily="50" charset="-128"/>
                <a:ea typeface="HG丸ｺﾞｼｯｸM-PRO" pitchFamily="50" charset="-128"/>
              </a:rPr>
              <a:t>第</a:t>
            </a:r>
            <a:r>
              <a:rPr lang="en-US" altLang="ja-JP" sz="4000" b="1" dirty="0">
                <a:solidFill>
                  <a:srgbClr val="00B050"/>
                </a:solidFill>
                <a:latin typeface="HG丸ｺﾞｼｯｸM-PRO" pitchFamily="50" charset="-128"/>
                <a:ea typeface="HG丸ｺﾞｼｯｸM-PRO" pitchFamily="50" charset="-128"/>
              </a:rPr>
              <a:t>6</a:t>
            </a:r>
            <a:r>
              <a:rPr lang="ja-JP" altLang="en-US" sz="4000" b="1" dirty="0">
                <a:solidFill>
                  <a:srgbClr val="00B050"/>
                </a:solidFill>
                <a:latin typeface="HG丸ｺﾞｼｯｸM-PRO" pitchFamily="50" charset="-128"/>
                <a:ea typeface="HG丸ｺﾞｼｯｸM-PRO" pitchFamily="50" charset="-128"/>
              </a:rPr>
              <a:t>号議案</a:t>
            </a:r>
          </a:p>
        </p:txBody>
      </p:sp>
      <p:sp>
        <p:nvSpPr>
          <p:cNvPr id="40963" name="Rectangle 3"/>
          <p:cNvSpPr txBox="1">
            <a:spLocks noChangeArrowheads="1"/>
          </p:cNvSpPr>
          <p:nvPr/>
        </p:nvSpPr>
        <p:spPr bwMode="auto">
          <a:xfrm>
            <a:off x="250825" y="1071563"/>
            <a:ext cx="7178675" cy="730250"/>
          </a:xfrm>
          <a:prstGeom prst="rect">
            <a:avLst/>
          </a:prstGeom>
          <a:noFill/>
          <a:ln>
            <a:noFill/>
          </a:ln>
          <a:effectLst>
            <a:outerShdw dist="107763" dir="2700000" algn="ctr" rotWithShape="0">
              <a:schemeClr val="bg2"/>
            </a:outerShdw>
          </a:effectLst>
        </p:spPr>
        <p:txBody>
          <a:bodyPr/>
          <a:lstStyle>
            <a:lvl1pPr marL="342900" indent="-342900" algn="l" eaLnBrk="0" hangingPunct="0">
              <a:spcBef>
                <a:spcPct val="20000"/>
              </a:spcBef>
              <a:buFont typeface="Arial" charset="0"/>
              <a:buChar char="•"/>
              <a:defRPr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buChar char="–"/>
              <a:defRPr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buChar char="•"/>
              <a:defRPr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9pPr>
          </a:lstStyle>
          <a:p>
            <a:pPr eaLnBrk="1" hangingPunct="1">
              <a:lnSpc>
                <a:spcPct val="90000"/>
              </a:lnSpc>
              <a:buClr>
                <a:schemeClr val="accent1"/>
              </a:buClr>
              <a:buSzPct val="75000"/>
              <a:buFont typeface="Wingdings" pitchFamily="2" charset="2"/>
              <a:buNone/>
              <a:defRPr/>
            </a:pPr>
            <a:r>
              <a:rPr kumimoji="0" lang="en-US" altLang="ja-JP" sz="4000" dirty="0">
                <a:solidFill>
                  <a:srgbClr val="00B0F0"/>
                </a:solidFill>
                <a:latin typeface="ＭＳ ゴシック" pitchFamily="49" charset="-128"/>
                <a:ea typeface="ＭＳ ゴシック" pitchFamily="49" charset="-128"/>
              </a:rPr>
              <a:t>	</a:t>
            </a:r>
            <a:r>
              <a:rPr kumimoji="0" lang="ja-JP" altLang="en-US" sz="4000" dirty="0">
                <a:solidFill>
                  <a:srgbClr val="00B0F0"/>
                </a:solidFill>
                <a:latin typeface="ＭＳ ゴシック" pitchFamily="49" charset="-128"/>
                <a:ea typeface="ＭＳ ゴシック" pitchFamily="49" charset="-128"/>
              </a:rPr>
              <a:t>令和</a:t>
            </a:r>
            <a:r>
              <a:rPr kumimoji="0" lang="en-US" altLang="ja-JP" sz="4000" dirty="0">
                <a:solidFill>
                  <a:srgbClr val="00B0F0"/>
                </a:solidFill>
                <a:latin typeface="ＭＳ ゴシック" pitchFamily="49" charset="-128"/>
                <a:ea typeface="ＭＳ ゴシック" pitchFamily="49" charset="-128"/>
              </a:rPr>
              <a:t>6</a:t>
            </a:r>
            <a:r>
              <a:rPr kumimoji="0" lang="ja-JP" altLang="en-US" sz="4000" dirty="0">
                <a:solidFill>
                  <a:srgbClr val="00B0F0"/>
                </a:solidFill>
                <a:latin typeface="ＭＳ ゴシック" pitchFamily="49" charset="-128"/>
                <a:ea typeface="ＭＳ ゴシック" pitchFamily="49" charset="-128"/>
              </a:rPr>
              <a:t>年度　予算案</a:t>
            </a:r>
            <a:endParaRPr kumimoji="0" lang="ja-JP" altLang="en-US" sz="3600" dirty="0">
              <a:solidFill>
                <a:srgbClr val="00B0F0"/>
              </a:solidFill>
              <a:latin typeface="ＭＳ ゴシック" pitchFamily="49" charset="-128"/>
              <a:ea typeface="ＭＳ ゴシック" pitchFamily="49" charset="-128"/>
            </a:endParaRPr>
          </a:p>
          <a:p>
            <a:pPr eaLnBrk="1" hangingPunct="1">
              <a:buClr>
                <a:schemeClr val="accent1"/>
              </a:buClr>
              <a:buSzPct val="75000"/>
              <a:buFont typeface="Wingdings" pitchFamily="2" charset="2"/>
              <a:buNone/>
              <a:defRPr/>
            </a:pPr>
            <a:r>
              <a:rPr kumimoji="0" lang="ja-JP" altLang="en-US" sz="2400" dirty="0">
                <a:solidFill>
                  <a:srgbClr val="00B0F0"/>
                </a:solidFill>
                <a:latin typeface="ＭＳ ゴシック" pitchFamily="49" charset="-128"/>
                <a:ea typeface="ＭＳ ゴシック" pitchFamily="49" charset="-128"/>
              </a:rPr>
              <a:t>			</a:t>
            </a:r>
            <a:endParaRPr kumimoji="0" lang="ja-JP" altLang="en-US" sz="2000" dirty="0">
              <a:solidFill>
                <a:srgbClr val="00B0F0"/>
              </a:solidFill>
              <a:latin typeface="ＭＳ ゴシック" pitchFamily="49" charset="-128"/>
              <a:ea typeface="ＭＳ ゴシック" pitchFamily="49" charset="-128"/>
            </a:endParaRPr>
          </a:p>
          <a:p>
            <a:pPr eaLnBrk="1" hangingPunct="1">
              <a:lnSpc>
                <a:spcPct val="90000"/>
              </a:lnSpc>
              <a:buClr>
                <a:schemeClr val="accent1"/>
              </a:buClr>
              <a:buSzPct val="75000"/>
              <a:buFont typeface="Wingdings" pitchFamily="2" charset="2"/>
              <a:buNone/>
              <a:defRPr/>
            </a:pPr>
            <a:endParaRPr kumimoji="0" lang="en-US" altLang="ja-JP" sz="2000" dirty="0">
              <a:solidFill>
                <a:srgbClr val="00B0F0"/>
              </a:solidFill>
              <a:latin typeface="ＭＳ ゴシック" pitchFamily="49" charset="-128"/>
              <a:ea typeface="ＭＳ ゴシック" pitchFamily="49" charset="-128"/>
            </a:endParaRPr>
          </a:p>
        </p:txBody>
      </p:sp>
      <p:sp>
        <p:nvSpPr>
          <p:cNvPr id="43012" name="Rectangle 3"/>
          <p:cNvSpPr txBox="1">
            <a:spLocks noChangeArrowheads="1"/>
          </p:cNvSpPr>
          <p:nvPr/>
        </p:nvSpPr>
        <p:spPr bwMode="auto">
          <a:xfrm>
            <a:off x="827088" y="2714625"/>
            <a:ext cx="7920037" cy="2082800"/>
          </a:xfrm>
          <a:prstGeom prst="rect">
            <a:avLst/>
          </a:prstGeom>
          <a:noFill/>
          <a:ln>
            <a:noFill/>
          </a:ln>
        </p:spPr>
        <p:txBody>
          <a:bodyPr/>
          <a:lstStyle>
            <a:lvl1pPr marL="342900" indent="-342900" eaLnBrk="0" hangingPunct="0">
              <a:defRPr sz="2400">
                <a:solidFill>
                  <a:schemeClr val="tx1"/>
                </a:solidFill>
                <a:latin typeface="Arial Narrow" pitchFamily="34" charset="0"/>
                <a:ea typeface="ＭＳ 明朝" pitchFamily="17" charset="-128"/>
              </a:defRPr>
            </a:lvl1pPr>
            <a:lvl2pPr marL="742950" indent="-285750" eaLnBrk="0" hangingPunct="0">
              <a:defRPr sz="2400">
                <a:solidFill>
                  <a:schemeClr val="tx1"/>
                </a:solidFill>
                <a:latin typeface="Arial Narrow" pitchFamily="34" charset="0"/>
                <a:ea typeface="ＭＳ 明朝" pitchFamily="17" charset="-128"/>
              </a:defRPr>
            </a:lvl2pPr>
            <a:lvl3pPr marL="1143000" indent="-228600" eaLnBrk="0" hangingPunct="0">
              <a:defRPr sz="2400">
                <a:solidFill>
                  <a:schemeClr val="tx1"/>
                </a:solidFill>
                <a:latin typeface="Arial Narrow" pitchFamily="34" charset="0"/>
                <a:ea typeface="ＭＳ 明朝" pitchFamily="17" charset="-128"/>
              </a:defRPr>
            </a:lvl3pPr>
            <a:lvl4pPr marL="1600200" indent="-228600" eaLnBrk="0" hangingPunct="0">
              <a:defRPr sz="2400">
                <a:solidFill>
                  <a:schemeClr val="tx1"/>
                </a:solidFill>
                <a:latin typeface="Arial Narrow" pitchFamily="34" charset="0"/>
                <a:ea typeface="ＭＳ 明朝" pitchFamily="17" charset="-128"/>
              </a:defRPr>
            </a:lvl4pPr>
            <a:lvl5pPr marL="2057400" indent="-228600" eaLnBrk="0" hangingPunct="0">
              <a:defRPr sz="2400">
                <a:solidFill>
                  <a:schemeClr val="tx1"/>
                </a:solidFill>
                <a:latin typeface="Arial Narrow" pitchFamily="34" charset="0"/>
                <a:ea typeface="ＭＳ 明朝" pitchFamily="17" charset="-128"/>
              </a:defRPr>
            </a:lvl5pPr>
            <a:lvl6pPr marL="25146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6pPr>
            <a:lvl7pPr marL="29718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7pPr>
            <a:lvl8pPr marL="34290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8pPr>
            <a:lvl9pPr marL="38862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9pPr>
          </a:lstStyle>
          <a:p>
            <a:pPr eaLnBrk="1" hangingPunct="1">
              <a:spcBef>
                <a:spcPct val="20000"/>
              </a:spcBef>
              <a:buClr>
                <a:schemeClr val="accent1"/>
              </a:buClr>
              <a:buSzPct val="75000"/>
              <a:buFont typeface="Wingdings" pitchFamily="2" charset="2"/>
              <a:buNone/>
              <a:defRPr/>
            </a:pPr>
            <a:r>
              <a:rPr kumimoji="0" lang="ja-JP" altLang="en-US" sz="4000" b="1" dirty="0">
                <a:solidFill>
                  <a:schemeClr val="tx2"/>
                </a:solidFill>
                <a:effectLst>
                  <a:outerShdw blurRad="38100" dist="38100" dir="2700000" algn="tl">
                    <a:srgbClr val="C0C0C0"/>
                  </a:outerShdw>
                </a:effectLst>
                <a:latin typeface="ＭＳ ゴシック" pitchFamily="49" charset="-128"/>
                <a:ea typeface="ＭＳ ゴシック" pitchFamily="49" charset="-128"/>
              </a:rPr>
              <a:t>令和</a:t>
            </a:r>
            <a:r>
              <a:rPr kumimoji="0" lang="en-US" altLang="ja-JP" sz="4000" b="1" dirty="0">
                <a:solidFill>
                  <a:schemeClr val="tx2"/>
                </a:solidFill>
                <a:effectLst>
                  <a:outerShdw blurRad="38100" dist="38100" dir="2700000" algn="tl">
                    <a:srgbClr val="C0C0C0"/>
                  </a:outerShdw>
                </a:effectLst>
                <a:latin typeface="ＭＳ ゴシック" pitchFamily="49" charset="-128"/>
                <a:ea typeface="ＭＳ ゴシック" pitchFamily="49" charset="-128"/>
              </a:rPr>
              <a:t>6</a:t>
            </a:r>
            <a:r>
              <a:rPr kumimoji="0" lang="ja-JP" altLang="en-US" sz="4000" b="1" dirty="0">
                <a:solidFill>
                  <a:schemeClr val="tx2"/>
                </a:solidFill>
                <a:effectLst>
                  <a:outerShdw blurRad="38100" dist="38100" dir="2700000" algn="tl">
                    <a:srgbClr val="C0C0C0"/>
                  </a:outerShdw>
                </a:effectLst>
                <a:latin typeface="ＭＳ ゴシック" pitchFamily="49" charset="-128"/>
                <a:ea typeface="ＭＳ ゴシック" pitchFamily="49" charset="-128"/>
              </a:rPr>
              <a:t>年度一般会計予算案</a:t>
            </a:r>
            <a:endParaRPr kumimoji="0" lang="en-US" altLang="ja-JP" sz="4000" b="1" dirty="0">
              <a:solidFill>
                <a:schemeClr val="tx2"/>
              </a:solidFill>
              <a:effectLst>
                <a:outerShdw blurRad="38100" dist="38100" dir="2700000" algn="tl">
                  <a:srgbClr val="C0C0C0"/>
                </a:outerShdw>
              </a:effectLst>
              <a:latin typeface="ＭＳ ゴシック" pitchFamily="49" charset="-128"/>
              <a:ea typeface="ＭＳ ゴシック" pitchFamily="49" charset="-128"/>
            </a:endParaRPr>
          </a:p>
          <a:p>
            <a:pPr eaLnBrk="1" hangingPunct="1">
              <a:spcBef>
                <a:spcPct val="20000"/>
              </a:spcBef>
              <a:buClr>
                <a:schemeClr val="accent1"/>
              </a:buClr>
              <a:buSzPct val="75000"/>
              <a:buFont typeface="Wingdings" pitchFamily="2" charset="2"/>
              <a:buNone/>
              <a:defRPr/>
            </a:pPr>
            <a:endParaRPr kumimoji="0" lang="en-US" altLang="ja-JP" sz="2800" b="1" dirty="0">
              <a:solidFill>
                <a:schemeClr val="tx2"/>
              </a:solidFill>
              <a:effectLst>
                <a:outerShdw blurRad="38100" dist="38100" dir="2700000" algn="tl">
                  <a:srgbClr val="C0C0C0"/>
                </a:outerShdw>
              </a:effectLst>
              <a:latin typeface="ＭＳ ゴシック" pitchFamily="49" charset="-128"/>
              <a:ea typeface="ＭＳ ゴシック" pitchFamily="49" charset="-128"/>
            </a:endParaRPr>
          </a:p>
          <a:p>
            <a:pPr indent="14288" eaLnBrk="1" hangingPunct="1">
              <a:spcBef>
                <a:spcPct val="20000"/>
              </a:spcBef>
              <a:buClr>
                <a:schemeClr val="accent1"/>
              </a:buClr>
              <a:buSzPct val="75000"/>
              <a:buFont typeface="Wingdings" pitchFamily="2" charset="2"/>
              <a:buNone/>
              <a:defRPr/>
            </a:pPr>
            <a:r>
              <a:rPr kumimoji="0" lang="ja-JP" altLang="en-US" sz="2800" b="1" dirty="0">
                <a:solidFill>
                  <a:schemeClr val="tx2"/>
                </a:solidFill>
                <a:latin typeface="ＭＳ ゴシック" pitchFamily="49" charset="-128"/>
                <a:ea typeface="ＭＳ ゴシック" pitchFamily="49" charset="-128"/>
              </a:rPr>
              <a:t>令和</a:t>
            </a:r>
            <a:r>
              <a:rPr kumimoji="0" lang="en-US" altLang="ja-JP" sz="2800" b="1" dirty="0">
                <a:solidFill>
                  <a:schemeClr val="tx2"/>
                </a:solidFill>
                <a:latin typeface="ＭＳ ゴシック" pitchFamily="49" charset="-128"/>
                <a:ea typeface="ＭＳ ゴシック" pitchFamily="49" charset="-128"/>
              </a:rPr>
              <a:t>6</a:t>
            </a:r>
            <a:r>
              <a:rPr kumimoji="0" lang="ja-JP" altLang="en-US" sz="2800" b="1" dirty="0">
                <a:solidFill>
                  <a:schemeClr val="tx2"/>
                </a:solidFill>
                <a:latin typeface="ＭＳ ゴシック" pitchFamily="49" charset="-128"/>
                <a:ea typeface="ＭＳ ゴシック" pitchFamily="49" charset="-128"/>
              </a:rPr>
              <a:t>年</a:t>
            </a:r>
            <a:r>
              <a:rPr kumimoji="0" lang="en-US" altLang="ja-JP" sz="2800" b="1" dirty="0">
                <a:solidFill>
                  <a:schemeClr val="tx2"/>
                </a:solidFill>
                <a:latin typeface="ＭＳ ゴシック" pitchFamily="49" charset="-128"/>
                <a:ea typeface="ＭＳ ゴシック" pitchFamily="49" charset="-128"/>
              </a:rPr>
              <a:t>4</a:t>
            </a:r>
            <a:r>
              <a:rPr kumimoji="0" lang="ja-JP" altLang="en-US" sz="2800" b="1" dirty="0">
                <a:solidFill>
                  <a:schemeClr val="tx2"/>
                </a:solidFill>
                <a:latin typeface="ＭＳ ゴシック" pitchFamily="49" charset="-128"/>
                <a:ea typeface="ＭＳ ゴシック" pitchFamily="49" charset="-128"/>
              </a:rPr>
              <a:t>月</a:t>
            </a:r>
            <a:r>
              <a:rPr kumimoji="0" lang="en-US" altLang="ja-JP" sz="2800" b="1" dirty="0">
                <a:solidFill>
                  <a:schemeClr val="tx2"/>
                </a:solidFill>
                <a:latin typeface="ＭＳ ゴシック" pitchFamily="49" charset="-128"/>
                <a:ea typeface="ＭＳ ゴシック" pitchFamily="49" charset="-128"/>
              </a:rPr>
              <a:t>1</a:t>
            </a:r>
            <a:r>
              <a:rPr kumimoji="0" lang="ja-JP" altLang="en-US" sz="2800" b="1" dirty="0">
                <a:solidFill>
                  <a:schemeClr val="tx2"/>
                </a:solidFill>
                <a:latin typeface="ＭＳ ゴシック" pitchFamily="49" charset="-128"/>
                <a:ea typeface="ＭＳ ゴシック" pitchFamily="49" charset="-128"/>
              </a:rPr>
              <a:t>日　～　令和</a:t>
            </a:r>
            <a:r>
              <a:rPr kumimoji="0" lang="en-US" altLang="ja-JP" sz="2800" b="1" dirty="0">
                <a:solidFill>
                  <a:schemeClr val="tx2"/>
                </a:solidFill>
                <a:latin typeface="ＭＳ ゴシック" pitchFamily="49" charset="-128"/>
                <a:ea typeface="ＭＳ ゴシック" pitchFamily="49" charset="-128"/>
              </a:rPr>
              <a:t>7</a:t>
            </a:r>
            <a:r>
              <a:rPr kumimoji="0" lang="ja-JP" altLang="en-US" sz="2800" b="1" dirty="0">
                <a:solidFill>
                  <a:schemeClr val="tx2"/>
                </a:solidFill>
                <a:latin typeface="ＭＳ ゴシック" pitchFamily="49" charset="-128"/>
                <a:ea typeface="ＭＳ ゴシック" pitchFamily="49" charset="-128"/>
              </a:rPr>
              <a:t>年</a:t>
            </a:r>
            <a:r>
              <a:rPr kumimoji="0" lang="en-US" altLang="ja-JP" sz="2800" b="1" dirty="0">
                <a:solidFill>
                  <a:schemeClr val="tx2"/>
                </a:solidFill>
                <a:latin typeface="ＭＳ ゴシック" pitchFamily="49" charset="-128"/>
                <a:ea typeface="ＭＳ ゴシック" pitchFamily="49" charset="-128"/>
              </a:rPr>
              <a:t>3</a:t>
            </a:r>
            <a:r>
              <a:rPr kumimoji="0" lang="ja-JP" altLang="en-US" sz="2800" b="1" dirty="0">
                <a:solidFill>
                  <a:schemeClr val="tx2"/>
                </a:solidFill>
                <a:latin typeface="ＭＳ ゴシック" pitchFamily="49" charset="-128"/>
                <a:ea typeface="ＭＳ ゴシック" pitchFamily="49" charset="-128"/>
              </a:rPr>
              <a:t>月</a:t>
            </a:r>
            <a:r>
              <a:rPr kumimoji="0" lang="en-US" altLang="ja-JP" sz="2800" b="1" dirty="0">
                <a:solidFill>
                  <a:schemeClr val="tx2"/>
                </a:solidFill>
                <a:latin typeface="ＭＳ ゴシック" pitchFamily="49" charset="-128"/>
                <a:ea typeface="ＭＳ ゴシック" pitchFamily="49" charset="-128"/>
              </a:rPr>
              <a:t>31</a:t>
            </a:r>
            <a:r>
              <a:rPr kumimoji="0" lang="ja-JP" altLang="en-US" sz="2800" b="1" dirty="0">
                <a:solidFill>
                  <a:schemeClr val="tx2"/>
                </a:solidFill>
                <a:latin typeface="ＭＳ ゴシック" pitchFamily="49" charset="-128"/>
                <a:ea typeface="ＭＳ ゴシック" pitchFamily="49" charset="-128"/>
              </a:rPr>
              <a:t>日</a:t>
            </a:r>
            <a:endParaRPr kumimoji="0" lang="en-US" altLang="ja-JP" sz="2800" b="1" dirty="0">
              <a:solidFill>
                <a:srgbClr val="FF0000"/>
              </a:solidFill>
              <a:latin typeface="ＭＳ ゴシック" pitchFamily="49" charset="-128"/>
              <a:ea typeface="ＭＳ ゴシック" pitchFamily="49" charset="-12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034" name="Group 2"/>
          <p:cNvGraphicFramePr>
            <a:graphicFrameLocks noGrp="1"/>
          </p:cNvGraphicFramePr>
          <p:nvPr>
            <p:extLst>
              <p:ext uri="{D42A27DB-BD31-4B8C-83A1-F6EECF244321}">
                <p14:modId xmlns:p14="http://schemas.microsoft.com/office/powerpoint/2010/main" val="1373716171"/>
              </p:ext>
            </p:extLst>
          </p:nvPr>
        </p:nvGraphicFramePr>
        <p:xfrm>
          <a:off x="286319" y="930275"/>
          <a:ext cx="8606161" cy="4917308"/>
        </p:xfrm>
        <a:graphic>
          <a:graphicData uri="http://schemas.openxmlformats.org/drawingml/2006/table">
            <a:tbl>
              <a:tblPr/>
              <a:tblGrid>
                <a:gridCol w="1006347">
                  <a:extLst>
                    <a:ext uri="{9D8B030D-6E8A-4147-A177-3AD203B41FA5}">
                      <a16:colId xmlns:a16="http://schemas.microsoft.com/office/drawing/2014/main" val="20000"/>
                    </a:ext>
                  </a:extLst>
                </a:gridCol>
                <a:gridCol w="1040987">
                  <a:extLst>
                    <a:ext uri="{9D8B030D-6E8A-4147-A177-3AD203B41FA5}">
                      <a16:colId xmlns:a16="http://schemas.microsoft.com/office/drawing/2014/main" val="20001"/>
                    </a:ext>
                  </a:extLst>
                </a:gridCol>
                <a:gridCol w="1526780">
                  <a:extLst>
                    <a:ext uri="{9D8B030D-6E8A-4147-A177-3AD203B41FA5}">
                      <a16:colId xmlns:a16="http://schemas.microsoft.com/office/drawing/2014/main" val="20002"/>
                    </a:ext>
                  </a:extLst>
                </a:gridCol>
                <a:gridCol w="1581224">
                  <a:extLst>
                    <a:ext uri="{9D8B030D-6E8A-4147-A177-3AD203B41FA5}">
                      <a16:colId xmlns:a16="http://schemas.microsoft.com/office/drawing/2014/main" val="20004"/>
                    </a:ext>
                  </a:extLst>
                </a:gridCol>
                <a:gridCol w="1581224">
                  <a:extLst>
                    <a:ext uri="{9D8B030D-6E8A-4147-A177-3AD203B41FA5}">
                      <a16:colId xmlns:a16="http://schemas.microsoft.com/office/drawing/2014/main" val="20005"/>
                    </a:ext>
                  </a:extLst>
                </a:gridCol>
                <a:gridCol w="1869599">
                  <a:extLst>
                    <a:ext uri="{9D8B030D-6E8A-4147-A177-3AD203B41FA5}">
                      <a16:colId xmlns:a16="http://schemas.microsoft.com/office/drawing/2014/main" val="20007"/>
                    </a:ext>
                  </a:extLst>
                </a:gridCol>
              </a:tblGrid>
              <a:tr h="364387">
                <a:tc gridSpan="6">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（単位：円）</a:t>
                      </a:r>
                    </a:p>
                  </a:txBody>
                  <a:tcP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98284">
                <a:tc gridSpan="3">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勘定科目</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令和</a:t>
                      </a:r>
                      <a:r>
                        <a:rPr kumimoji="0" lang="en-US" altLang="ja-JP"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5</a:t>
                      </a: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年度</a:t>
                      </a:r>
                      <a:endParaRPr kumimoji="0" lang="en-US" altLang="ja-JP"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決算額</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令和</a:t>
                      </a:r>
                      <a:r>
                        <a:rPr kumimoji="0" lang="en-US" altLang="ja-JP"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6</a:t>
                      </a: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年度</a:t>
                      </a:r>
                      <a:endParaRPr kumimoji="0" lang="en-US" altLang="ja-JP"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予算額</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備考</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371167">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大科目</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中科目</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小科目</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572799">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会費収入</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会員会費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764,708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800,000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553190">
                <a:tc rowSpan="4">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事業収入</a:t>
                      </a:r>
                    </a:p>
                  </a:txBody>
                  <a:tcPr vert="eaVert"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行事収入</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73,781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100,000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会場整理費・懇親会費等</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4"/>
                  </a:ext>
                </a:extLst>
              </a:tr>
              <a:tr h="532174">
                <a:tc vMerge="1">
                  <a:txBody>
                    <a:bodyPr/>
                    <a:lstStyle/>
                    <a:p>
                      <a:endParaRPr kumimoji="1" lang="ja-JP" altLang="en-US"/>
                    </a:p>
                  </a:txBody>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広告費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会費広告費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420,000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330,000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5"/>
                  </a:ext>
                </a:extLst>
              </a:tr>
              <a:tr h="532174">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バナー広告費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年契約</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6"/>
                  </a:ext>
                </a:extLst>
              </a:tr>
              <a:tr h="532174">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諸収入</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寄付等</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7"/>
                  </a:ext>
                </a:extLst>
              </a:tr>
              <a:tr h="528785">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雑収入</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その他</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17,430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郵便局利子等</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8"/>
                  </a:ext>
                </a:extLst>
              </a:tr>
              <a:tr h="532174">
                <a:tc gridSpan="3">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収入合計</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1,285,919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1,240,000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9"/>
                  </a:ext>
                </a:extLst>
              </a:tr>
            </a:tbl>
          </a:graphicData>
        </a:graphic>
      </p:graphicFrame>
      <p:sp>
        <p:nvSpPr>
          <p:cNvPr id="44129" name="Rectangle 3"/>
          <p:cNvSpPr txBox="1">
            <a:spLocks noChangeArrowheads="1"/>
          </p:cNvSpPr>
          <p:nvPr/>
        </p:nvSpPr>
        <p:spPr bwMode="auto">
          <a:xfrm>
            <a:off x="214312" y="214313"/>
            <a:ext cx="4429696" cy="500062"/>
          </a:xfrm>
          <a:prstGeom prst="rect">
            <a:avLst/>
          </a:prstGeom>
          <a:noFill/>
          <a:ln>
            <a:noFill/>
          </a:ln>
          <a:effectLst>
            <a:outerShdw dist="107763" dir="2700000" algn="ctr" rotWithShape="0">
              <a:schemeClr val="bg2"/>
            </a:outerShdw>
          </a:effectLst>
        </p:spPr>
        <p:txBody>
          <a:bodyPr/>
          <a:lstStyle>
            <a:lvl1pPr marL="342900" indent="-342900" eaLnBrk="0" hangingPunct="0">
              <a:defRPr sz="2400">
                <a:solidFill>
                  <a:schemeClr val="tx1"/>
                </a:solidFill>
                <a:latin typeface="Arial Narrow" pitchFamily="34" charset="0"/>
                <a:ea typeface="ＭＳ 明朝" pitchFamily="17" charset="-128"/>
              </a:defRPr>
            </a:lvl1pPr>
            <a:lvl2pPr marL="742950" indent="-285750" eaLnBrk="0" hangingPunct="0">
              <a:defRPr sz="2400">
                <a:solidFill>
                  <a:schemeClr val="tx1"/>
                </a:solidFill>
                <a:latin typeface="Arial Narrow" pitchFamily="34" charset="0"/>
                <a:ea typeface="ＭＳ 明朝" pitchFamily="17" charset="-128"/>
              </a:defRPr>
            </a:lvl2pPr>
            <a:lvl3pPr marL="1143000" indent="-228600" eaLnBrk="0" hangingPunct="0">
              <a:defRPr sz="2400">
                <a:solidFill>
                  <a:schemeClr val="tx1"/>
                </a:solidFill>
                <a:latin typeface="Arial Narrow" pitchFamily="34" charset="0"/>
                <a:ea typeface="ＭＳ 明朝" pitchFamily="17" charset="-128"/>
              </a:defRPr>
            </a:lvl3pPr>
            <a:lvl4pPr marL="1600200" indent="-228600" eaLnBrk="0" hangingPunct="0">
              <a:defRPr sz="2400">
                <a:solidFill>
                  <a:schemeClr val="tx1"/>
                </a:solidFill>
                <a:latin typeface="Arial Narrow" pitchFamily="34" charset="0"/>
                <a:ea typeface="ＭＳ 明朝" pitchFamily="17" charset="-128"/>
              </a:defRPr>
            </a:lvl4pPr>
            <a:lvl5pPr marL="2057400" indent="-228600" eaLnBrk="0" hangingPunct="0">
              <a:defRPr sz="2400">
                <a:solidFill>
                  <a:schemeClr val="tx1"/>
                </a:solidFill>
                <a:latin typeface="Arial Narrow" pitchFamily="34" charset="0"/>
                <a:ea typeface="ＭＳ 明朝" pitchFamily="17" charset="-128"/>
              </a:defRPr>
            </a:lvl5pPr>
            <a:lvl6pPr marL="25146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6pPr>
            <a:lvl7pPr marL="29718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7pPr>
            <a:lvl8pPr marL="34290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8pPr>
            <a:lvl9pPr marL="38862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9pPr>
          </a:lstStyle>
          <a:p>
            <a:pPr eaLnBrk="1" hangingPunct="1">
              <a:lnSpc>
                <a:spcPct val="90000"/>
              </a:lnSpc>
              <a:spcBef>
                <a:spcPct val="20000"/>
              </a:spcBef>
              <a:buClr>
                <a:schemeClr val="accent1"/>
              </a:buClr>
              <a:buSzPct val="75000"/>
              <a:buFont typeface="Wingdings" pitchFamily="2" charset="2"/>
              <a:buNone/>
              <a:defRPr/>
            </a:pPr>
            <a:r>
              <a:rPr kumimoji="0" lang="ja-JP" altLang="en-US" sz="2800" b="1" dirty="0">
                <a:solidFill>
                  <a:srgbClr val="376092"/>
                </a:solidFill>
                <a:effectLst>
                  <a:outerShdw blurRad="38100" dist="38100" dir="2700000" algn="tl">
                    <a:srgbClr val="C0C0C0"/>
                  </a:outerShdw>
                </a:effectLst>
                <a:latin typeface="ＭＳ Ｐゴシック" pitchFamily="50" charset="-128"/>
                <a:ea typeface="ＭＳ Ｐゴシック" pitchFamily="50" charset="-128"/>
              </a:rPr>
              <a:t>収入の</a:t>
            </a:r>
            <a:r>
              <a:rPr kumimoji="0" lang="ja-JP" altLang="en-US" sz="2800" b="1" dirty="0">
                <a:solidFill>
                  <a:schemeClr val="tx2"/>
                </a:solidFill>
                <a:effectLst>
                  <a:outerShdw blurRad="38100" dist="38100" dir="2700000" algn="tl">
                    <a:srgbClr val="C0C0C0"/>
                  </a:outerShdw>
                </a:effectLst>
                <a:latin typeface="ＭＳ Ｐゴシック" pitchFamily="50" charset="-128"/>
                <a:ea typeface="ＭＳ Ｐゴシック" pitchFamily="50" charset="-128"/>
              </a:rPr>
              <a:t>部</a:t>
            </a:r>
            <a:r>
              <a:rPr kumimoji="0" lang="ja-JP" altLang="en-US" sz="2800" b="1" dirty="0">
                <a:solidFill>
                  <a:srgbClr val="376092"/>
                </a:solidFill>
                <a:effectLst>
                  <a:outerShdw blurRad="38100" dist="38100" dir="2700000" algn="tl">
                    <a:srgbClr val="C0C0C0"/>
                  </a:outerShdw>
                </a:effectLst>
                <a:latin typeface="ＭＳ Ｐゴシック" pitchFamily="50" charset="-128"/>
                <a:ea typeface="ＭＳ Ｐゴシック" pitchFamily="50" charset="-128"/>
              </a:rPr>
              <a: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5058" name="Group 2"/>
          <p:cNvGraphicFramePr>
            <a:graphicFrameLocks noGrp="1"/>
          </p:cNvGraphicFramePr>
          <p:nvPr>
            <p:extLst>
              <p:ext uri="{D42A27DB-BD31-4B8C-83A1-F6EECF244321}">
                <p14:modId xmlns:p14="http://schemas.microsoft.com/office/powerpoint/2010/main" val="2540088216"/>
              </p:ext>
            </p:extLst>
          </p:nvPr>
        </p:nvGraphicFramePr>
        <p:xfrm>
          <a:off x="286321" y="764704"/>
          <a:ext cx="8606158" cy="5799138"/>
        </p:xfrm>
        <a:graphic>
          <a:graphicData uri="http://schemas.openxmlformats.org/drawingml/2006/table">
            <a:tbl>
              <a:tblPr/>
              <a:tblGrid>
                <a:gridCol w="945612">
                  <a:extLst>
                    <a:ext uri="{9D8B030D-6E8A-4147-A177-3AD203B41FA5}">
                      <a16:colId xmlns:a16="http://schemas.microsoft.com/office/drawing/2014/main" val="20000"/>
                    </a:ext>
                  </a:extLst>
                </a:gridCol>
                <a:gridCol w="1119340">
                  <a:extLst>
                    <a:ext uri="{9D8B030D-6E8A-4147-A177-3AD203B41FA5}">
                      <a16:colId xmlns:a16="http://schemas.microsoft.com/office/drawing/2014/main" val="20001"/>
                    </a:ext>
                  </a:extLst>
                </a:gridCol>
                <a:gridCol w="1500647">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gridCol w="1656184">
                  <a:extLst>
                    <a:ext uri="{9D8B030D-6E8A-4147-A177-3AD203B41FA5}">
                      <a16:colId xmlns:a16="http://schemas.microsoft.com/office/drawing/2014/main" val="20005"/>
                    </a:ext>
                  </a:extLst>
                </a:gridCol>
                <a:gridCol w="1800199">
                  <a:extLst>
                    <a:ext uri="{9D8B030D-6E8A-4147-A177-3AD203B41FA5}">
                      <a16:colId xmlns:a16="http://schemas.microsoft.com/office/drawing/2014/main" val="20007"/>
                    </a:ext>
                  </a:extLst>
                </a:gridCol>
              </a:tblGrid>
              <a:tr h="357188">
                <a:tc gridSpan="6">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（単位：円）</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19100">
                <a:tc gridSpan="3">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勘定科目</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令和</a:t>
                      </a:r>
                      <a:r>
                        <a:rPr kumimoji="0" lang="en-US" altLang="ja-JP"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5</a:t>
                      </a: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年度</a:t>
                      </a:r>
                      <a:endParaRPr kumimoji="0" lang="en-US" altLang="ja-JP"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決算額</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令和</a:t>
                      </a:r>
                      <a:r>
                        <a:rPr kumimoji="0" lang="en-US" altLang="ja-JP"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6</a:t>
                      </a: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年度</a:t>
                      </a:r>
                      <a:endParaRPr kumimoji="0" lang="en-US" altLang="ja-JP"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予算額</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備考</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419100">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大科目</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中科目</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小科目</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419100">
                <a:tc rowSpan="11">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事業費</a:t>
                      </a:r>
                    </a:p>
                  </a:txBody>
                  <a:tcPr vert="eaVert"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学院</a:t>
                      </a:r>
                      <a:endParaRPr kumimoji="0" lang="en-US" altLang="ja-JP"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関連費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会議交通費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2,000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4191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行事運営費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21,230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60,000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入学・卒業行事等</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4"/>
                  </a:ext>
                </a:extLst>
              </a:tr>
              <a:tr h="419100">
                <a:tc vMerge="1">
                  <a:txBody>
                    <a:bodyPr/>
                    <a:lstStyle/>
                    <a:p>
                      <a:endParaRPr kumimoji="1" lang="ja-JP" altLang="en-US"/>
                    </a:p>
                  </a:txBody>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学術部</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会議交通費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8,000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5"/>
                  </a:ext>
                </a:extLst>
              </a:tr>
              <a:tr h="4191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行事運営費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30,220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30,000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講演会、</a:t>
                      </a:r>
                      <a:r>
                        <a:rPr kumimoji="0" lang="en-US" altLang="ja-JP" sz="14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FS</a:t>
                      </a:r>
                      <a:r>
                        <a:rPr kumimoji="0" lang="ja-JP" altLang="en-US" sz="14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等</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6"/>
                  </a:ext>
                </a:extLst>
              </a:tr>
              <a:tr h="412750">
                <a:tc vMerge="1">
                  <a:txBody>
                    <a:bodyPr/>
                    <a:lstStyle/>
                    <a:p>
                      <a:endParaRPr kumimoji="1" lang="ja-JP" altLang="en-US"/>
                    </a:p>
                  </a:txBody>
                  <a:tcPr/>
                </a:tc>
                <a:tc rowSpan="3">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広報部</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会議交通費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4,000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endParaRP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7"/>
                  </a:ext>
                </a:extLst>
              </a:tr>
              <a:tr h="4191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会報発刊費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376,541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400,000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印刷代・取材費等</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8"/>
                  </a:ext>
                </a:extLst>
              </a:tr>
              <a:tr h="4191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行事運営費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9,046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10,000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ﾎｰﾑﾍﾟｰｼﾞ運営等</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9"/>
                  </a:ext>
                </a:extLst>
              </a:tr>
              <a:tr h="419100">
                <a:tc vMerge="1">
                  <a:txBody>
                    <a:bodyPr/>
                    <a:lstStyle/>
                    <a:p>
                      <a:endParaRPr kumimoji="1" lang="ja-JP" altLang="en-US"/>
                    </a:p>
                  </a:txBody>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福利</a:t>
                      </a:r>
                      <a:endParaRPr kumimoji="0" lang="en-US" altLang="ja-JP"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厚生部</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会議交通費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6,000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endParaRP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0"/>
                  </a:ext>
                </a:extLst>
              </a:tr>
              <a:tr h="4191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行事運営費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5,000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ﾎﾞｳﾘﾝｸﾞ、</a:t>
                      </a:r>
                      <a:r>
                        <a:rPr kumimoji="0" lang="en-US" altLang="ja-JP" sz="14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NS</a:t>
                      </a:r>
                      <a:r>
                        <a:rPr kumimoji="0" lang="ja-JP" altLang="en-US" sz="1400" b="1" i="0" u="none" strike="noStrike" cap="none" normalizeH="0" baseline="0" dirty="0">
                          <a:ln>
                            <a:noFill/>
                          </a:ln>
                          <a:solidFill>
                            <a:schemeClr val="tx2"/>
                          </a:solidFill>
                          <a:effectLst/>
                          <a:latin typeface="Calibri" panose="020F0502020204030204" pitchFamily="34" charset="0"/>
                          <a:ea typeface="ＭＳ Ｐゴシック" panose="020B0600070205080204" pitchFamily="50" charset="-128"/>
                        </a:rPr>
                        <a:t>等</a:t>
                      </a:r>
                    </a:p>
                  </a:txBody>
                  <a:tcPr marT="45713" marB="4571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1"/>
                  </a:ext>
                </a:extLst>
              </a:tr>
              <a:tr h="419100">
                <a:tc vMerge="1">
                  <a:txBody>
                    <a:bodyPr/>
                    <a:lstStyle/>
                    <a:p>
                      <a:endParaRPr kumimoji="1" lang="ja-JP" altLang="en-US"/>
                    </a:p>
                  </a:txBody>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en-US" altLang="ja-JP"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ICT</a:t>
                      </a: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部</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会議交通費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6,000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2"/>
                  </a:ext>
                </a:extLst>
              </a:tr>
              <a:tr h="419100">
                <a:tc vMerge="1">
                  <a:txBody>
                    <a:bodyPr/>
                    <a:lstStyle/>
                    <a:p>
                      <a:endParaRPr kumimoji="1" lang="ja-JP" altLang="en-US"/>
                    </a:p>
                  </a:txBody>
                  <a:tcPr/>
                </a:tc>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行事運営費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29,480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30,000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フォームズ・</a:t>
                      </a:r>
                      <a:r>
                        <a:rPr kumimoji="0" lang="en-US" altLang="ja-JP"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zoom</a:t>
                      </a: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等</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3"/>
                  </a:ext>
                </a:extLst>
              </a:tr>
            </a:tbl>
          </a:graphicData>
        </a:graphic>
      </p:graphicFrame>
      <p:sp>
        <p:nvSpPr>
          <p:cNvPr id="45165" name="Rectangle 3"/>
          <p:cNvSpPr txBox="1">
            <a:spLocks noChangeArrowheads="1"/>
          </p:cNvSpPr>
          <p:nvPr/>
        </p:nvSpPr>
        <p:spPr bwMode="auto">
          <a:xfrm>
            <a:off x="214313" y="214313"/>
            <a:ext cx="6000750" cy="500062"/>
          </a:xfrm>
          <a:prstGeom prst="rect">
            <a:avLst/>
          </a:prstGeom>
          <a:noFill/>
          <a:ln>
            <a:noFill/>
          </a:ln>
          <a:effectLst>
            <a:outerShdw dist="107763" dir="2700000" algn="ctr" rotWithShape="0">
              <a:schemeClr val="bg2"/>
            </a:outerShdw>
          </a:effectLst>
        </p:spPr>
        <p:txBody>
          <a:bodyPr/>
          <a:lstStyle>
            <a:lvl1pPr marL="342900" indent="-342900" eaLnBrk="0" hangingPunct="0">
              <a:defRPr sz="2400">
                <a:solidFill>
                  <a:schemeClr val="tx1"/>
                </a:solidFill>
                <a:latin typeface="Arial Narrow" pitchFamily="34" charset="0"/>
                <a:ea typeface="ＭＳ 明朝" pitchFamily="17" charset="-128"/>
              </a:defRPr>
            </a:lvl1pPr>
            <a:lvl2pPr marL="742950" indent="-285750" eaLnBrk="0" hangingPunct="0">
              <a:defRPr sz="2400">
                <a:solidFill>
                  <a:schemeClr val="tx1"/>
                </a:solidFill>
                <a:latin typeface="Arial Narrow" pitchFamily="34" charset="0"/>
                <a:ea typeface="ＭＳ 明朝" pitchFamily="17" charset="-128"/>
              </a:defRPr>
            </a:lvl2pPr>
            <a:lvl3pPr marL="1143000" indent="-228600" eaLnBrk="0" hangingPunct="0">
              <a:defRPr sz="2400">
                <a:solidFill>
                  <a:schemeClr val="tx1"/>
                </a:solidFill>
                <a:latin typeface="Arial Narrow" pitchFamily="34" charset="0"/>
                <a:ea typeface="ＭＳ 明朝" pitchFamily="17" charset="-128"/>
              </a:defRPr>
            </a:lvl3pPr>
            <a:lvl4pPr marL="1600200" indent="-228600" eaLnBrk="0" hangingPunct="0">
              <a:defRPr sz="2400">
                <a:solidFill>
                  <a:schemeClr val="tx1"/>
                </a:solidFill>
                <a:latin typeface="Arial Narrow" pitchFamily="34" charset="0"/>
                <a:ea typeface="ＭＳ 明朝" pitchFamily="17" charset="-128"/>
              </a:defRPr>
            </a:lvl4pPr>
            <a:lvl5pPr marL="2057400" indent="-228600" eaLnBrk="0" hangingPunct="0">
              <a:defRPr sz="2400">
                <a:solidFill>
                  <a:schemeClr val="tx1"/>
                </a:solidFill>
                <a:latin typeface="Arial Narrow" pitchFamily="34" charset="0"/>
                <a:ea typeface="ＭＳ 明朝" pitchFamily="17" charset="-128"/>
              </a:defRPr>
            </a:lvl5pPr>
            <a:lvl6pPr marL="25146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6pPr>
            <a:lvl7pPr marL="29718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7pPr>
            <a:lvl8pPr marL="34290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8pPr>
            <a:lvl9pPr marL="38862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9pPr>
          </a:lstStyle>
          <a:p>
            <a:pPr eaLnBrk="1" hangingPunct="1">
              <a:lnSpc>
                <a:spcPct val="90000"/>
              </a:lnSpc>
              <a:spcBef>
                <a:spcPct val="20000"/>
              </a:spcBef>
              <a:buClr>
                <a:schemeClr val="accent1"/>
              </a:buClr>
              <a:buSzPct val="75000"/>
              <a:buFont typeface="Wingdings" pitchFamily="2" charset="2"/>
              <a:buNone/>
              <a:defRPr/>
            </a:pPr>
            <a:r>
              <a:rPr kumimoji="0" lang="ja-JP" altLang="en-US" sz="2800" b="1" dirty="0">
                <a:solidFill>
                  <a:schemeClr val="tx2"/>
                </a:solidFill>
                <a:effectLst>
                  <a:outerShdw blurRad="38100" dist="38100" dir="2700000" algn="tl">
                    <a:srgbClr val="C0C0C0"/>
                  </a:outerShdw>
                </a:effectLst>
                <a:latin typeface="ＭＳ Ｐゴシック" pitchFamily="50" charset="-128"/>
                <a:ea typeface="ＭＳ Ｐゴシック" pitchFamily="50" charset="-128"/>
              </a:rPr>
              <a:t>支出の部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082" name="Group 2"/>
          <p:cNvGraphicFramePr>
            <a:graphicFrameLocks noGrp="1"/>
          </p:cNvGraphicFramePr>
          <p:nvPr>
            <p:extLst>
              <p:ext uri="{D42A27DB-BD31-4B8C-83A1-F6EECF244321}">
                <p14:modId xmlns:p14="http://schemas.microsoft.com/office/powerpoint/2010/main" val="443055790"/>
              </p:ext>
            </p:extLst>
          </p:nvPr>
        </p:nvGraphicFramePr>
        <p:xfrm>
          <a:off x="214313" y="919161"/>
          <a:ext cx="8750174" cy="5102124"/>
        </p:xfrm>
        <a:graphic>
          <a:graphicData uri="http://schemas.openxmlformats.org/drawingml/2006/table">
            <a:tbl>
              <a:tblPr/>
              <a:tblGrid>
                <a:gridCol w="973311">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534316">
                  <a:extLst>
                    <a:ext uri="{9D8B030D-6E8A-4147-A177-3AD203B41FA5}">
                      <a16:colId xmlns:a16="http://schemas.microsoft.com/office/drawing/2014/main" val="20003"/>
                    </a:ext>
                  </a:extLst>
                </a:gridCol>
                <a:gridCol w="1562028">
                  <a:extLst>
                    <a:ext uri="{9D8B030D-6E8A-4147-A177-3AD203B41FA5}">
                      <a16:colId xmlns:a16="http://schemas.microsoft.com/office/drawing/2014/main" val="20005"/>
                    </a:ext>
                  </a:extLst>
                </a:gridCol>
                <a:gridCol w="1944215">
                  <a:extLst>
                    <a:ext uri="{9D8B030D-6E8A-4147-A177-3AD203B41FA5}">
                      <a16:colId xmlns:a16="http://schemas.microsoft.com/office/drawing/2014/main" val="20007"/>
                    </a:ext>
                  </a:extLst>
                </a:gridCol>
              </a:tblGrid>
              <a:tr h="388747">
                <a:tc gridSpan="6">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（単位：円）</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56511">
                <a:tc gridSpan="3">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勘定科目</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令和</a:t>
                      </a:r>
                      <a:r>
                        <a:rPr kumimoji="0" lang="en-US" altLang="ja-JP"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5</a:t>
                      </a: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年度</a:t>
                      </a:r>
                      <a:endParaRPr kumimoji="0" lang="en-US" altLang="ja-JP"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決算額</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令和</a:t>
                      </a:r>
                      <a:r>
                        <a:rPr kumimoji="0" lang="en-US" altLang="ja-JP"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6</a:t>
                      </a: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年度</a:t>
                      </a:r>
                      <a:endParaRPr kumimoji="0" lang="en-US" altLang="ja-JP"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予算額</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備考</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410146">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大科目</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中科目</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小科目</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641120">
                <a:tc rowSpan="6">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事業費</a:t>
                      </a:r>
                    </a:p>
                  </a:txBody>
                  <a:tcPr vert="eaVert"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総会費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行事運営費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通常総会</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641120">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同窓会費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行事運営費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58,429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30,000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学会時同窓会等</a:t>
                      </a:r>
                      <a:endParaRPr kumimoji="0" lang="en-US" altLang="ja-JP"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4"/>
                  </a:ext>
                </a:extLst>
              </a:tr>
              <a:tr h="641120">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記念事業費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行事運営費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5"/>
                  </a:ext>
                </a:extLst>
              </a:tr>
              <a:tr h="641120">
                <a:tc vMerge="1">
                  <a:txBody>
                    <a:bodyPr/>
                    <a:lstStyle/>
                    <a:p>
                      <a:endParaRPr kumimoji="1" lang="ja-JP" altLang="en-US"/>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支部費</a:t>
                      </a:r>
                      <a:endParaRPr kumimoji="0" lang="en-US" altLang="ja-JP"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行事運営費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6"/>
                  </a:ext>
                </a:extLst>
              </a:tr>
              <a:tr h="641120">
                <a:tc vMerge="1">
                  <a:txBody>
                    <a:bodyPr/>
                    <a:lstStyle/>
                    <a:p>
                      <a:endParaRPr kumimoji="1" lang="ja-JP" altLang="en-US"/>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執行部費</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会議交通費</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97,000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100,000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7"/>
                  </a:ext>
                </a:extLst>
              </a:tr>
              <a:tr h="641120">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行事運営</a:t>
                      </a:r>
                      <a:endParaRPr kumimoji="0" lang="en-US" altLang="ja-JP"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交通費</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55,370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40,000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8"/>
                  </a:ext>
                </a:extLst>
              </a:tr>
            </a:tbl>
          </a:graphicData>
        </a:graphic>
      </p:graphicFrame>
      <p:sp>
        <p:nvSpPr>
          <p:cNvPr id="46139" name="Rectangle 3"/>
          <p:cNvSpPr txBox="1">
            <a:spLocks noChangeArrowheads="1"/>
          </p:cNvSpPr>
          <p:nvPr/>
        </p:nvSpPr>
        <p:spPr bwMode="auto">
          <a:xfrm>
            <a:off x="214313" y="214313"/>
            <a:ext cx="6000750" cy="500062"/>
          </a:xfrm>
          <a:prstGeom prst="rect">
            <a:avLst/>
          </a:prstGeom>
          <a:noFill/>
          <a:ln>
            <a:noFill/>
          </a:ln>
          <a:effectLst>
            <a:outerShdw dist="107763" dir="2700000" algn="ctr" rotWithShape="0">
              <a:schemeClr val="bg2"/>
            </a:outerShdw>
          </a:effectLst>
        </p:spPr>
        <p:txBody>
          <a:bodyPr/>
          <a:lstStyle>
            <a:lvl1pPr marL="342900" indent="-342900" eaLnBrk="0" hangingPunct="0">
              <a:defRPr sz="2400">
                <a:solidFill>
                  <a:schemeClr val="tx1"/>
                </a:solidFill>
                <a:latin typeface="Arial Narrow" pitchFamily="34" charset="0"/>
                <a:ea typeface="ＭＳ 明朝" pitchFamily="17" charset="-128"/>
              </a:defRPr>
            </a:lvl1pPr>
            <a:lvl2pPr marL="742950" indent="-285750" eaLnBrk="0" hangingPunct="0">
              <a:defRPr sz="2400">
                <a:solidFill>
                  <a:schemeClr val="tx1"/>
                </a:solidFill>
                <a:latin typeface="Arial Narrow" pitchFamily="34" charset="0"/>
                <a:ea typeface="ＭＳ 明朝" pitchFamily="17" charset="-128"/>
              </a:defRPr>
            </a:lvl2pPr>
            <a:lvl3pPr marL="1143000" indent="-228600" eaLnBrk="0" hangingPunct="0">
              <a:defRPr sz="2400">
                <a:solidFill>
                  <a:schemeClr val="tx1"/>
                </a:solidFill>
                <a:latin typeface="Arial Narrow" pitchFamily="34" charset="0"/>
                <a:ea typeface="ＭＳ 明朝" pitchFamily="17" charset="-128"/>
              </a:defRPr>
            </a:lvl3pPr>
            <a:lvl4pPr marL="1600200" indent="-228600" eaLnBrk="0" hangingPunct="0">
              <a:defRPr sz="2400">
                <a:solidFill>
                  <a:schemeClr val="tx1"/>
                </a:solidFill>
                <a:latin typeface="Arial Narrow" pitchFamily="34" charset="0"/>
                <a:ea typeface="ＭＳ 明朝" pitchFamily="17" charset="-128"/>
              </a:defRPr>
            </a:lvl4pPr>
            <a:lvl5pPr marL="2057400" indent="-228600" eaLnBrk="0" hangingPunct="0">
              <a:defRPr sz="2400">
                <a:solidFill>
                  <a:schemeClr val="tx1"/>
                </a:solidFill>
                <a:latin typeface="Arial Narrow" pitchFamily="34" charset="0"/>
                <a:ea typeface="ＭＳ 明朝" pitchFamily="17" charset="-128"/>
              </a:defRPr>
            </a:lvl5pPr>
            <a:lvl6pPr marL="25146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6pPr>
            <a:lvl7pPr marL="29718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7pPr>
            <a:lvl8pPr marL="34290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8pPr>
            <a:lvl9pPr marL="38862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9pPr>
          </a:lstStyle>
          <a:p>
            <a:pPr eaLnBrk="1" hangingPunct="1">
              <a:lnSpc>
                <a:spcPct val="90000"/>
              </a:lnSpc>
              <a:spcBef>
                <a:spcPct val="20000"/>
              </a:spcBef>
              <a:buClr>
                <a:schemeClr val="accent1"/>
              </a:buClr>
              <a:buSzPct val="75000"/>
              <a:buFont typeface="Wingdings" pitchFamily="2" charset="2"/>
              <a:buNone/>
              <a:defRPr/>
            </a:pPr>
            <a:r>
              <a:rPr kumimoji="0" lang="ja-JP" altLang="en-US" sz="2800" b="1" dirty="0">
                <a:solidFill>
                  <a:schemeClr val="tx2"/>
                </a:solidFill>
                <a:effectLst>
                  <a:outerShdw blurRad="38100" dist="38100" dir="2700000" algn="tl">
                    <a:srgbClr val="C0C0C0"/>
                  </a:outerShdw>
                </a:effectLst>
                <a:latin typeface="ＭＳ Ｐゴシック" pitchFamily="50" charset="-128"/>
                <a:ea typeface="ＭＳ Ｐゴシック" pitchFamily="50" charset="-128"/>
              </a:rPr>
              <a:t>支出の部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106" name="Group 2"/>
          <p:cNvGraphicFramePr>
            <a:graphicFrameLocks noGrp="1"/>
          </p:cNvGraphicFramePr>
          <p:nvPr>
            <p:extLst>
              <p:ext uri="{D42A27DB-BD31-4B8C-83A1-F6EECF244321}">
                <p14:modId xmlns:p14="http://schemas.microsoft.com/office/powerpoint/2010/main" val="3726938426"/>
              </p:ext>
            </p:extLst>
          </p:nvPr>
        </p:nvGraphicFramePr>
        <p:xfrm>
          <a:off x="214313" y="836712"/>
          <a:ext cx="8750177" cy="5400604"/>
        </p:xfrm>
        <a:graphic>
          <a:graphicData uri="http://schemas.openxmlformats.org/drawingml/2006/table">
            <a:tbl>
              <a:tblPr/>
              <a:tblGrid>
                <a:gridCol w="973311">
                  <a:extLst>
                    <a:ext uri="{9D8B030D-6E8A-4147-A177-3AD203B41FA5}">
                      <a16:colId xmlns:a16="http://schemas.microsoft.com/office/drawing/2014/main" val="20000"/>
                    </a:ext>
                  </a:extLst>
                </a:gridCol>
                <a:gridCol w="831963">
                  <a:extLst>
                    <a:ext uri="{9D8B030D-6E8A-4147-A177-3AD203B41FA5}">
                      <a16:colId xmlns:a16="http://schemas.microsoft.com/office/drawing/2014/main" val="20001"/>
                    </a:ext>
                  </a:extLst>
                </a:gridCol>
                <a:gridCol w="248157">
                  <a:extLst>
                    <a:ext uri="{9D8B030D-6E8A-4147-A177-3AD203B41FA5}">
                      <a16:colId xmlns:a16="http://schemas.microsoft.com/office/drawing/2014/main" val="20002"/>
                    </a:ext>
                  </a:extLst>
                </a:gridCol>
                <a:gridCol w="1584176">
                  <a:extLst>
                    <a:ext uri="{9D8B030D-6E8A-4147-A177-3AD203B41FA5}">
                      <a16:colId xmlns:a16="http://schemas.microsoft.com/office/drawing/2014/main" val="20004"/>
                    </a:ext>
                  </a:extLst>
                </a:gridCol>
                <a:gridCol w="1728192">
                  <a:extLst>
                    <a:ext uri="{9D8B030D-6E8A-4147-A177-3AD203B41FA5}">
                      <a16:colId xmlns:a16="http://schemas.microsoft.com/office/drawing/2014/main" val="20003"/>
                    </a:ext>
                  </a:extLst>
                </a:gridCol>
                <a:gridCol w="1656184">
                  <a:extLst>
                    <a:ext uri="{9D8B030D-6E8A-4147-A177-3AD203B41FA5}">
                      <a16:colId xmlns:a16="http://schemas.microsoft.com/office/drawing/2014/main" val="20005"/>
                    </a:ext>
                  </a:extLst>
                </a:gridCol>
                <a:gridCol w="1728194">
                  <a:extLst>
                    <a:ext uri="{9D8B030D-6E8A-4147-A177-3AD203B41FA5}">
                      <a16:colId xmlns:a16="http://schemas.microsoft.com/office/drawing/2014/main" val="20007"/>
                    </a:ext>
                  </a:extLst>
                </a:gridCol>
              </a:tblGrid>
              <a:tr h="408832">
                <a:tc gridSpan="7">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6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（単位：円）</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68530">
                <a:tc gridSpan="4">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勘定科目</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令和</a:t>
                      </a:r>
                      <a:r>
                        <a:rPr kumimoji="0" lang="en-US" altLang="ja-JP"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5</a:t>
                      </a: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年度</a:t>
                      </a:r>
                      <a:endParaRPr kumimoji="0" lang="en-US" altLang="ja-JP"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決算額</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令和</a:t>
                      </a:r>
                      <a:r>
                        <a:rPr kumimoji="0" lang="en-US" altLang="ja-JP"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6</a:t>
                      </a: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年度</a:t>
                      </a:r>
                      <a:endParaRPr kumimoji="0" lang="en-US" altLang="ja-JP"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予算額</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備考</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368530">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大科目</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grid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中科目</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a:ln>
                          <a:noFill/>
                        </a:ln>
                        <a:solidFill>
                          <a:srgbClr val="254061"/>
                        </a:solidFill>
                        <a:effectLst/>
                        <a:latin typeface="ＭＳ Ｐゴシック" panose="020B0600070205080204" pitchFamily="50" charset="-128"/>
                        <a:ea typeface="ＭＳ Ｐゴシック" panose="020B0600070205080204" pitchFamily="50" charset="-128"/>
                      </a:endParaRP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CE6F2"/>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小科目</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386792">
                <a:tc rowSpan="8">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管理費</a:t>
                      </a:r>
                    </a:p>
                  </a:txBody>
                  <a:tcPr marT="45723" marB="45723" vert="eaVert"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8" grid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事務所費</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8" hMerge="1">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a:ln>
                          <a:noFill/>
                        </a:ln>
                        <a:solidFill>
                          <a:srgbClr val="254061"/>
                        </a:solidFill>
                        <a:effectLst/>
                        <a:latin typeface="ＭＳ Ｐゴシック" panose="020B0600070205080204" pitchFamily="50" charset="-128"/>
                        <a:ea typeface="ＭＳ Ｐゴシック" panose="020B0600070205080204" pitchFamily="50" charset="-128"/>
                      </a:endParaRPr>
                    </a:p>
                  </a:txBody>
                  <a:tcPr marT="45723" marB="45723"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CE6F2"/>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交通費</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3,000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endParaRP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386792">
                <a:tc vMerge="1">
                  <a:txBody>
                    <a:bodyPr/>
                    <a:lstStyle/>
                    <a:p>
                      <a:endParaRPr kumimoji="1" lang="ja-JP" altLang="en-US"/>
                    </a:p>
                  </a:txBody>
                  <a:tcPr/>
                </a:tc>
                <a:tc gridSpan="2" vMerge="1">
                  <a:txBody>
                    <a:bodyPr/>
                    <a:lstStyle/>
                    <a:p>
                      <a:endParaRPr kumimoji="1" lang="ja-JP" altLang="en-US"/>
                    </a:p>
                  </a:txBody>
                  <a:tcPr/>
                </a:tc>
                <a:tc hMerge="1" vMerge="1">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a:ln>
                          <a:noFill/>
                        </a:ln>
                        <a:solidFill>
                          <a:srgbClr val="254061"/>
                        </a:solidFill>
                        <a:effectLst/>
                        <a:latin typeface="ＭＳ Ｐゴシック" panose="020B0600070205080204" pitchFamily="50" charset="-128"/>
                        <a:ea typeface="ＭＳ Ｐゴシック" panose="020B0600070205080204" pitchFamily="50" charset="-128"/>
                      </a:endParaRPr>
                    </a:p>
                  </a:txBody>
                  <a:tcPr marT="45723" marB="45723"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CE6F2"/>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郵送通信費</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185,046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200,000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各部含む（会報）</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6"/>
                  </a:ext>
                </a:extLst>
              </a:tr>
              <a:tr h="386792">
                <a:tc vMerge="1">
                  <a:txBody>
                    <a:bodyPr/>
                    <a:lstStyle/>
                    <a:p>
                      <a:endParaRPr kumimoji="1" lang="ja-JP" altLang="en-US"/>
                    </a:p>
                  </a:txBody>
                  <a:tcPr/>
                </a:tc>
                <a:tc gridSpan="2" vMerge="1">
                  <a:txBody>
                    <a:bodyPr/>
                    <a:lstStyle/>
                    <a:p>
                      <a:endParaRPr kumimoji="1" lang="ja-JP" altLang="en-US"/>
                    </a:p>
                  </a:txBody>
                  <a:tcPr/>
                </a:tc>
                <a:tc hMerge="1" vMerge="1">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a:ln>
                          <a:noFill/>
                        </a:ln>
                        <a:solidFill>
                          <a:srgbClr val="254061"/>
                        </a:solidFill>
                        <a:effectLst/>
                        <a:latin typeface="ＭＳ Ｐゴシック" panose="020B0600070205080204" pitchFamily="50" charset="-128"/>
                        <a:ea typeface="ＭＳ Ｐゴシック" panose="020B0600070205080204" pitchFamily="50" charset="-128"/>
                      </a:endParaRPr>
                    </a:p>
                  </a:txBody>
                  <a:tcPr marT="45723" marB="45723"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CE6F2"/>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印刷費</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5,000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各部含む</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7"/>
                  </a:ext>
                </a:extLst>
              </a:tr>
              <a:tr h="386792">
                <a:tc vMerge="1">
                  <a:txBody>
                    <a:bodyPr/>
                    <a:lstStyle/>
                    <a:p>
                      <a:endParaRPr kumimoji="1" lang="ja-JP" altLang="en-US"/>
                    </a:p>
                  </a:txBody>
                  <a:tcPr/>
                </a:tc>
                <a:tc gridSpan="2" vMerge="1">
                  <a:txBody>
                    <a:bodyPr/>
                    <a:lstStyle/>
                    <a:p>
                      <a:endParaRPr kumimoji="1" lang="ja-JP" altLang="en-US"/>
                    </a:p>
                  </a:txBody>
                  <a:tcPr/>
                </a:tc>
                <a:tc hMerge="1" vMerge="1">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a:ln>
                          <a:noFill/>
                        </a:ln>
                        <a:solidFill>
                          <a:srgbClr val="254061"/>
                        </a:solidFill>
                        <a:effectLst/>
                        <a:latin typeface="ＭＳ Ｐゴシック" panose="020B0600070205080204" pitchFamily="50" charset="-128"/>
                        <a:ea typeface="ＭＳ Ｐゴシック" panose="020B0600070205080204" pitchFamily="50" charset="-128"/>
                      </a:endParaRPr>
                    </a:p>
                  </a:txBody>
                  <a:tcPr marT="45723" marB="45723"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CE6F2"/>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什器備品費</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5,000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各部含む</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8"/>
                  </a:ext>
                </a:extLst>
              </a:tr>
              <a:tr h="386792">
                <a:tc vMerge="1">
                  <a:txBody>
                    <a:bodyPr/>
                    <a:lstStyle/>
                    <a:p>
                      <a:endParaRPr kumimoji="1" lang="ja-JP" altLang="en-US"/>
                    </a:p>
                  </a:txBody>
                  <a:tcPr/>
                </a:tc>
                <a:tc gridSpan="2" vMerge="1">
                  <a:txBody>
                    <a:bodyPr/>
                    <a:lstStyle/>
                    <a:p>
                      <a:endParaRPr kumimoji="1" lang="ja-JP" altLang="en-US"/>
                    </a:p>
                  </a:txBody>
                  <a:tcPr/>
                </a:tc>
                <a:tc hMerge="1" vMerge="1">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a:ln>
                          <a:noFill/>
                        </a:ln>
                        <a:solidFill>
                          <a:srgbClr val="254061"/>
                        </a:solidFill>
                        <a:effectLst/>
                        <a:latin typeface="ＭＳ Ｐゴシック" panose="020B0600070205080204" pitchFamily="50" charset="-128"/>
                        <a:ea typeface="ＭＳ Ｐゴシック" panose="020B0600070205080204" pitchFamily="50" charset="-128"/>
                      </a:endParaRPr>
                    </a:p>
                  </a:txBody>
                  <a:tcPr marT="45723" marB="45723"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CE6F2"/>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謝礼費</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60,000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60,000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講師料、名簿調査等</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9"/>
                  </a:ext>
                </a:extLst>
              </a:tr>
              <a:tr h="386792">
                <a:tc vMerge="1">
                  <a:txBody>
                    <a:bodyPr/>
                    <a:lstStyle/>
                    <a:p>
                      <a:endParaRPr kumimoji="1" lang="ja-JP" altLang="en-US"/>
                    </a:p>
                  </a:txBody>
                  <a:tcPr/>
                </a:tc>
                <a:tc gridSpan="2" vMerge="1">
                  <a:txBody>
                    <a:bodyPr/>
                    <a:lstStyle/>
                    <a:p>
                      <a:endParaRPr kumimoji="1" lang="ja-JP" altLang="en-US"/>
                    </a:p>
                  </a:txBody>
                  <a:tcPr/>
                </a:tc>
                <a:tc hMerge="1" vMerge="1">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a:ln>
                          <a:noFill/>
                        </a:ln>
                        <a:solidFill>
                          <a:srgbClr val="254061"/>
                        </a:solidFill>
                        <a:effectLst/>
                        <a:latin typeface="ＭＳ Ｐゴシック" panose="020B0600070205080204" pitchFamily="50" charset="-128"/>
                        <a:ea typeface="ＭＳ Ｐゴシック" panose="020B0600070205080204" pitchFamily="50" charset="-128"/>
                      </a:endParaRPr>
                    </a:p>
                  </a:txBody>
                  <a:tcPr marT="45723" marB="45723"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CE6F2"/>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交際費</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20,000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20,000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記念式典祝儀等</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0"/>
                  </a:ext>
                </a:extLst>
              </a:tr>
              <a:tr h="386792">
                <a:tc vMerge="1">
                  <a:txBody>
                    <a:bodyPr/>
                    <a:lstStyle/>
                    <a:p>
                      <a:endParaRPr kumimoji="1" lang="ja-JP" altLang="en-US"/>
                    </a:p>
                  </a:txBody>
                  <a:tcPr/>
                </a:tc>
                <a:tc gridSpan="2" vMerge="1">
                  <a:txBody>
                    <a:bodyPr/>
                    <a:lstStyle/>
                    <a:p>
                      <a:endParaRPr kumimoji="1" lang="ja-JP" altLang="en-US"/>
                    </a:p>
                  </a:txBody>
                  <a:tcPr/>
                </a:tc>
                <a:tc hMerge="1" vMerge="1">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a:ln>
                          <a:noFill/>
                        </a:ln>
                        <a:solidFill>
                          <a:srgbClr val="254061"/>
                        </a:solidFill>
                        <a:effectLst/>
                        <a:latin typeface="ＭＳ Ｐゴシック" panose="020B0600070205080204" pitchFamily="50" charset="-128"/>
                        <a:ea typeface="ＭＳ Ｐゴシック" panose="020B0600070205080204" pitchFamily="50" charset="-128"/>
                      </a:endParaRPr>
                    </a:p>
                  </a:txBody>
                  <a:tcPr marT="45723" marB="45723"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CE6F2"/>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慶弔費</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1,320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3,000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祝電・弔電・香典等</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1"/>
                  </a:ext>
                </a:extLst>
              </a:tr>
              <a:tr h="386792">
                <a:tc vMerge="1">
                  <a:txBody>
                    <a:bodyPr/>
                    <a:lstStyle/>
                    <a:p>
                      <a:endParaRPr kumimoji="1" lang="ja-JP" altLang="en-US"/>
                    </a:p>
                  </a:txBody>
                  <a:tcPr/>
                </a:tc>
                <a:tc gridSpan="2" vMerge="1">
                  <a:txBody>
                    <a:bodyPr/>
                    <a:lstStyle/>
                    <a:p>
                      <a:endParaRPr kumimoji="1" lang="ja-JP" altLang="en-US"/>
                    </a:p>
                  </a:txBody>
                  <a:tcPr/>
                </a:tc>
                <a:tc hMerge="1" vMerge="1">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a:ln>
                          <a:noFill/>
                        </a:ln>
                        <a:solidFill>
                          <a:srgbClr val="254061"/>
                        </a:solidFill>
                        <a:effectLst/>
                        <a:latin typeface="ＭＳ Ｐゴシック" panose="020B0600070205080204" pitchFamily="50" charset="-128"/>
                        <a:ea typeface="ＭＳ Ｐゴシック" panose="020B0600070205080204" pitchFamily="50" charset="-128"/>
                      </a:endParaRPr>
                    </a:p>
                  </a:txBody>
                  <a:tcPr marT="45723" marB="45723"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CE6F2"/>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消耗品費</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5,000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インク、封筒代等</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2"/>
                  </a:ext>
                </a:extLst>
              </a:tr>
              <a:tr h="386792">
                <a:tc gridSpan="4">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雑費</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1,760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8,000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予備費含む</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3"/>
                  </a:ext>
                </a:extLst>
              </a:tr>
              <a:tr h="386792">
                <a:tc grid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特別会計</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dirty="0">
                        <a:ln>
                          <a:noFill/>
                        </a:ln>
                        <a:solidFill>
                          <a:srgbClr val="254061"/>
                        </a:solidFill>
                        <a:effectLst/>
                        <a:latin typeface="ＭＳ Ｐゴシック" panose="020B0600070205080204" pitchFamily="50" charset="-128"/>
                        <a:ea typeface="ＭＳ Ｐゴシック" panose="020B0600070205080204" pitchFamily="50" charset="-128"/>
                      </a:endParaRP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DCE6F2"/>
                    </a:solidFill>
                  </a:tcPr>
                </a:tc>
                <a:tc gridSpan="2">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積立金</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200,000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200,000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TW"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rPr>
                        <a:t>記念事業積立金</a:t>
                      </a:r>
                      <a:endParaRPr kumimoji="0" lang="ja-JP" altLang="en-US" sz="1400" b="1" i="0" u="none" strike="noStrike" cap="none" normalizeH="0" baseline="0">
                        <a:ln>
                          <a:noFill/>
                        </a:ln>
                        <a:solidFill>
                          <a:schemeClr val="tx2"/>
                        </a:solidFill>
                        <a:effectLst/>
                        <a:latin typeface="ＭＳ Ｐゴシック" panose="020B0600070205080204" pitchFamily="50" charset="-128"/>
                        <a:ea typeface="ＭＳ Ｐゴシック" panose="020B0600070205080204" pitchFamily="50" charset="-128"/>
                      </a:endParaRP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4"/>
                  </a:ext>
                </a:extLst>
              </a:tr>
              <a:tr h="386792">
                <a:tc gridSpan="4">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rPr>
                        <a:t>支出合計</a:t>
                      </a: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r" rtl="0" fontAlgn="ctr"/>
                      <a:r>
                        <a:rPr lang="en-US" altLang="ja-JP" b="1">
                          <a:solidFill>
                            <a:schemeClr val="tx2"/>
                          </a:solidFill>
                          <a:effectLst/>
                          <a:latin typeface="ＭＳ Ｐゴシック" panose="020B0600070205080204" pitchFamily="50" charset="-128"/>
                          <a:ea typeface="ＭＳ Ｐゴシック" panose="020B0600070205080204" pitchFamily="50" charset="-128"/>
                        </a:rPr>
                        <a:t>1,145,442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algn="r" rtl="0" fontAlgn="ctr"/>
                      <a:r>
                        <a:rPr lang="en-US" altLang="ja-JP" b="1" dirty="0">
                          <a:solidFill>
                            <a:schemeClr val="tx2"/>
                          </a:solidFill>
                          <a:effectLst/>
                          <a:latin typeface="ＭＳ Ｐゴシック" panose="020B0600070205080204" pitchFamily="50" charset="-128"/>
                          <a:ea typeface="ＭＳ Ｐゴシック" panose="020B0600070205080204" pitchFamily="50" charset="-128"/>
                        </a:rPr>
                        <a:t>1,240,000 </a:t>
                      </a:r>
                    </a:p>
                  </a:txBody>
                  <a:tcPr marL="28575" marR="28575"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50" charset="-128"/>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50" charset="-128"/>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50" charset="-128"/>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ja-JP" altLang="en-US" sz="1400" b="1" i="0" u="none" strike="noStrike" cap="none" normalizeH="0" baseline="0" dirty="0">
                        <a:ln>
                          <a:noFill/>
                        </a:ln>
                        <a:solidFill>
                          <a:schemeClr val="tx2"/>
                        </a:solidFill>
                        <a:effectLst/>
                        <a:latin typeface="ＭＳ Ｐゴシック" panose="020B0600070205080204" pitchFamily="50" charset="-128"/>
                        <a:ea typeface="ＭＳ Ｐゴシック" panose="020B0600070205080204" pitchFamily="50" charset="-128"/>
                      </a:endParaRPr>
                    </a:p>
                  </a:txBody>
                  <a:tcPr marT="45723" marB="45723"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15"/>
                  </a:ext>
                </a:extLst>
              </a:tr>
            </a:tbl>
          </a:graphicData>
        </a:graphic>
      </p:graphicFrame>
      <p:sp>
        <p:nvSpPr>
          <p:cNvPr id="47228" name="Rectangle 3"/>
          <p:cNvSpPr txBox="1">
            <a:spLocks noChangeArrowheads="1"/>
          </p:cNvSpPr>
          <p:nvPr/>
        </p:nvSpPr>
        <p:spPr bwMode="auto">
          <a:xfrm>
            <a:off x="214313" y="214313"/>
            <a:ext cx="6000750" cy="500062"/>
          </a:xfrm>
          <a:prstGeom prst="rect">
            <a:avLst/>
          </a:prstGeom>
          <a:noFill/>
          <a:ln>
            <a:noFill/>
          </a:ln>
          <a:effectLst>
            <a:outerShdw dist="107763" dir="2700000" algn="ctr" rotWithShape="0">
              <a:schemeClr val="bg2"/>
            </a:outerShdw>
          </a:effectLst>
        </p:spPr>
        <p:txBody>
          <a:bodyPr/>
          <a:lstStyle>
            <a:lvl1pPr marL="342900" indent="-342900" eaLnBrk="0" hangingPunct="0">
              <a:defRPr sz="2400">
                <a:solidFill>
                  <a:schemeClr val="tx1"/>
                </a:solidFill>
                <a:latin typeface="Arial Narrow" pitchFamily="34" charset="0"/>
                <a:ea typeface="ＭＳ 明朝" pitchFamily="17" charset="-128"/>
              </a:defRPr>
            </a:lvl1pPr>
            <a:lvl2pPr marL="742950" indent="-285750" eaLnBrk="0" hangingPunct="0">
              <a:defRPr sz="2400">
                <a:solidFill>
                  <a:schemeClr val="tx1"/>
                </a:solidFill>
                <a:latin typeface="Arial Narrow" pitchFamily="34" charset="0"/>
                <a:ea typeface="ＭＳ 明朝" pitchFamily="17" charset="-128"/>
              </a:defRPr>
            </a:lvl2pPr>
            <a:lvl3pPr marL="1143000" indent="-228600" eaLnBrk="0" hangingPunct="0">
              <a:defRPr sz="2400">
                <a:solidFill>
                  <a:schemeClr val="tx1"/>
                </a:solidFill>
                <a:latin typeface="Arial Narrow" pitchFamily="34" charset="0"/>
                <a:ea typeface="ＭＳ 明朝" pitchFamily="17" charset="-128"/>
              </a:defRPr>
            </a:lvl3pPr>
            <a:lvl4pPr marL="1600200" indent="-228600" eaLnBrk="0" hangingPunct="0">
              <a:defRPr sz="2400">
                <a:solidFill>
                  <a:schemeClr val="tx1"/>
                </a:solidFill>
                <a:latin typeface="Arial Narrow" pitchFamily="34" charset="0"/>
                <a:ea typeface="ＭＳ 明朝" pitchFamily="17" charset="-128"/>
              </a:defRPr>
            </a:lvl4pPr>
            <a:lvl5pPr marL="2057400" indent="-228600" eaLnBrk="0" hangingPunct="0">
              <a:defRPr sz="2400">
                <a:solidFill>
                  <a:schemeClr val="tx1"/>
                </a:solidFill>
                <a:latin typeface="Arial Narrow" pitchFamily="34" charset="0"/>
                <a:ea typeface="ＭＳ 明朝" pitchFamily="17" charset="-128"/>
              </a:defRPr>
            </a:lvl5pPr>
            <a:lvl6pPr marL="25146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6pPr>
            <a:lvl7pPr marL="29718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7pPr>
            <a:lvl8pPr marL="34290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8pPr>
            <a:lvl9pPr marL="38862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9pPr>
          </a:lstStyle>
          <a:p>
            <a:pPr eaLnBrk="1" hangingPunct="1">
              <a:lnSpc>
                <a:spcPct val="90000"/>
              </a:lnSpc>
              <a:spcBef>
                <a:spcPct val="20000"/>
              </a:spcBef>
              <a:buClr>
                <a:schemeClr val="accent1"/>
              </a:buClr>
              <a:buSzPct val="75000"/>
              <a:buFont typeface="Wingdings" pitchFamily="2" charset="2"/>
              <a:buNone/>
              <a:defRPr/>
            </a:pPr>
            <a:r>
              <a:rPr kumimoji="0" lang="ja-JP" altLang="en-US" sz="2800" b="1" dirty="0">
                <a:solidFill>
                  <a:schemeClr val="tx2"/>
                </a:solidFill>
                <a:effectLst>
                  <a:outerShdw blurRad="38100" dist="38100" dir="2700000" algn="tl">
                    <a:srgbClr val="C0C0C0"/>
                  </a:outerShdw>
                </a:effectLst>
                <a:latin typeface="ＭＳ Ｐゴシック" pitchFamily="50" charset="-128"/>
                <a:ea typeface="ＭＳ Ｐゴシック" pitchFamily="50" charset="-128"/>
              </a:rPr>
              <a:t>支出の部　　　　　　　</a:t>
            </a:r>
          </a:p>
        </p:txBody>
      </p:sp>
      <p:sp>
        <p:nvSpPr>
          <p:cNvPr id="77948" name="テキスト ボックス 3"/>
          <p:cNvSpPr txBox="1">
            <a:spLocks noChangeArrowheads="1"/>
          </p:cNvSpPr>
          <p:nvPr/>
        </p:nvSpPr>
        <p:spPr bwMode="auto">
          <a:xfrm>
            <a:off x="214313" y="6381328"/>
            <a:ext cx="607218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Arial Narrow" panose="020B0606020202030204" pitchFamily="34" charset="0"/>
                <a:ea typeface="ＭＳ Ｐゴシック" panose="020B0600070205080204" pitchFamily="50" charset="-128"/>
              </a:defRPr>
            </a:lvl1pPr>
            <a:lvl2pPr marL="742950" indent="-285750">
              <a:defRPr kumimoji="1" sz="2400">
                <a:solidFill>
                  <a:schemeClr val="tx1"/>
                </a:solidFill>
                <a:latin typeface="Arial Narrow" panose="020B0606020202030204" pitchFamily="34" charset="0"/>
                <a:ea typeface="ＭＳ Ｐゴシック" panose="020B0600070205080204" pitchFamily="50" charset="-128"/>
              </a:defRPr>
            </a:lvl2pPr>
            <a:lvl3pPr marL="1143000" indent="-228600">
              <a:defRPr kumimoji="1" sz="2400">
                <a:solidFill>
                  <a:schemeClr val="tx1"/>
                </a:solidFill>
                <a:latin typeface="Arial Narrow" panose="020B0606020202030204" pitchFamily="34" charset="0"/>
                <a:ea typeface="ＭＳ Ｐゴシック" panose="020B0600070205080204" pitchFamily="50" charset="-128"/>
              </a:defRPr>
            </a:lvl3pPr>
            <a:lvl4pPr marL="1600200" indent="-228600">
              <a:defRPr kumimoji="1" sz="2400">
                <a:solidFill>
                  <a:schemeClr val="tx1"/>
                </a:solidFill>
                <a:latin typeface="Arial Narrow" panose="020B0606020202030204" pitchFamily="34" charset="0"/>
                <a:ea typeface="ＭＳ Ｐゴシック" panose="020B0600070205080204" pitchFamily="50" charset="-128"/>
              </a:defRPr>
            </a:lvl4pPr>
            <a:lvl5pPr marL="2057400" indent="-228600">
              <a:defRPr kumimoji="1" sz="2400">
                <a:solidFill>
                  <a:schemeClr val="tx1"/>
                </a:solidFill>
                <a:latin typeface="Arial Narrow" panose="020B0606020202030204" pitchFamily="34" charset="0"/>
                <a:ea typeface="ＭＳ Ｐゴシック" panose="020B0600070205080204" pitchFamily="50" charset="-128"/>
              </a:defRPr>
            </a:lvl5pPr>
            <a:lvl6pPr marL="25146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6pPr>
            <a:lvl7pPr marL="29718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7pPr>
            <a:lvl8pPr marL="34290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8pPr>
            <a:lvl9pPr marL="38862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9pPr>
          </a:lstStyle>
          <a:p>
            <a:r>
              <a:rPr kumimoji="0" lang="en-US" altLang="ja-JP" sz="1600" b="1" dirty="0">
                <a:solidFill>
                  <a:srgbClr val="254061"/>
                </a:solidFill>
              </a:rPr>
              <a:t>※</a:t>
            </a:r>
            <a:r>
              <a:rPr kumimoji="0" lang="ja-JP" altLang="en-US" sz="1600" b="1" dirty="0">
                <a:solidFill>
                  <a:srgbClr val="254061"/>
                </a:solidFill>
              </a:rPr>
              <a:t>科目中過不足が生じた場合には、科目間で流用することが出来る。</a:t>
            </a:r>
            <a:endParaRPr kumimoji="0" lang="ja-JP" altLang="en-US" sz="1600" dirty="0">
              <a:solidFill>
                <a:srgbClr val="254061"/>
              </a:solidFill>
              <a:ea typeface="ＭＳ 明朝" panose="02020609040205080304" pitchFamily="17" charset="-128"/>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54" name="Group 2"/>
          <p:cNvGraphicFramePr>
            <a:graphicFrameLocks noGrp="1"/>
          </p:cNvGraphicFramePr>
          <p:nvPr>
            <p:extLst>
              <p:ext uri="{D42A27DB-BD31-4B8C-83A1-F6EECF244321}">
                <p14:modId xmlns:p14="http://schemas.microsoft.com/office/powerpoint/2010/main" val="1559632186"/>
              </p:ext>
            </p:extLst>
          </p:nvPr>
        </p:nvGraphicFramePr>
        <p:xfrm>
          <a:off x="647502" y="1052736"/>
          <a:ext cx="7848996" cy="1816695"/>
        </p:xfrm>
        <a:graphic>
          <a:graphicData uri="http://schemas.openxmlformats.org/drawingml/2006/table">
            <a:tbl>
              <a:tblPr/>
              <a:tblGrid>
                <a:gridCol w="2616332">
                  <a:extLst>
                    <a:ext uri="{9D8B030D-6E8A-4147-A177-3AD203B41FA5}">
                      <a16:colId xmlns:a16="http://schemas.microsoft.com/office/drawing/2014/main" val="20000"/>
                    </a:ext>
                  </a:extLst>
                </a:gridCol>
                <a:gridCol w="2616332">
                  <a:extLst>
                    <a:ext uri="{9D8B030D-6E8A-4147-A177-3AD203B41FA5}">
                      <a16:colId xmlns:a16="http://schemas.microsoft.com/office/drawing/2014/main" val="20001"/>
                    </a:ext>
                  </a:extLst>
                </a:gridCol>
                <a:gridCol w="2616332">
                  <a:extLst>
                    <a:ext uri="{9D8B030D-6E8A-4147-A177-3AD203B41FA5}">
                      <a16:colId xmlns:a16="http://schemas.microsoft.com/office/drawing/2014/main" val="20002"/>
                    </a:ext>
                  </a:extLst>
                </a:gridCol>
              </a:tblGrid>
              <a:tr h="394101">
                <a:tc gridSpan="3">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r"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ＭＳ Ｐゴシック" pitchFamily="50" charset="-128"/>
                          <a:ea typeface="ＭＳ Ｐゴシック" pitchFamily="50" charset="-128"/>
                        </a:rPr>
                        <a:t>（単位：円）</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78419">
                <a:tc>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ＭＳ Ｐゴシック" pitchFamily="50" charset="-128"/>
                          <a:ea typeface="ＭＳ Ｐゴシック" pitchFamily="50" charset="-128"/>
                        </a:rPr>
                        <a:t>予算収入合計</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r" defTabSz="914400" rtl="0" eaLnBrk="1" fontAlgn="base" latinLnBrk="0" hangingPunct="1">
                        <a:lnSpc>
                          <a:spcPct val="100000"/>
                        </a:lnSpc>
                        <a:spcBef>
                          <a:spcPct val="0"/>
                        </a:spcBef>
                        <a:spcAft>
                          <a:spcPct val="0"/>
                        </a:spcAft>
                        <a:buClrTx/>
                        <a:buSzTx/>
                        <a:buFont typeface="Arial" charset="0"/>
                        <a:buNone/>
                        <a:tabLst/>
                      </a:pPr>
                      <a:r>
                        <a:rPr kumimoji="0" lang="en-US" altLang="ja-JP" sz="1800" b="1" i="0" u="none" strike="noStrike" cap="none" normalizeH="0" baseline="0" dirty="0">
                          <a:ln>
                            <a:noFill/>
                          </a:ln>
                          <a:solidFill>
                            <a:schemeClr val="tx2"/>
                          </a:solidFill>
                          <a:effectLst/>
                          <a:latin typeface="ＭＳ Ｐゴシック" pitchFamily="50" charset="-128"/>
                          <a:ea typeface="ＭＳ Ｐゴシック" pitchFamily="50" charset="-128"/>
                        </a:rPr>
                        <a:t>1,240,000 </a:t>
                      </a:r>
                      <a:endParaRPr kumimoji="0" lang="ja-JP" altLang="en-US" sz="1800" b="1" i="0" u="none" strike="noStrike" cap="none" normalizeH="0" baseline="0" dirty="0">
                        <a:ln>
                          <a:noFill/>
                        </a:ln>
                        <a:solidFill>
                          <a:schemeClr val="tx2"/>
                        </a:solidFill>
                        <a:effectLst/>
                        <a:latin typeface="ＭＳ Ｐゴシック" pitchFamily="50" charset="-128"/>
                        <a:ea typeface="ＭＳ Ｐゴシック" pitchFamily="50"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ＭＳ Ｐゴシック" pitchFamily="50" charset="-128"/>
                          <a:ea typeface="ＭＳ Ｐゴシック" pitchFamily="50" charset="-128"/>
                        </a:rPr>
                        <a:t>令和</a:t>
                      </a:r>
                      <a:r>
                        <a:rPr kumimoji="0" lang="en-US" altLang="ja-JP" sz="1800" b="1" i="0" u="none" strike="noStrike" cap="none" normalizeH="0" baseline="0" dirty="0">
                          <a:ln>
                            <a:noFill/>
                          </a:ln>
                          <a:solidFill>
                            <a:schemeClr val="tx2"/>
                          </a:solidFill>
                          <a:effectLst/>
                          <a:latin typeface="ＭＳ Ｐゴシック" pitchFamily="50" charset="-128"/>
                          <a:ea typeface="ＭＳ Ｐゴシック" pitchFamily="50" charset="-128"/>
                        </a:rPr>
                        <a:t>6</a:t>
                      </a:r>
                      <a:r>
                        <a:rPr kumimoji="0" lang="ja-JP" altLang="en-US" sz="1800" b="1" i="0" u="none" strike="noStrike" cap="none" normalizeH="0" baseline="0" dirty="0">
                          <a:ln>
                            <a:noFill/>
                          </a:ln>
                          <a:solidFill>
                            <a:schemeClr val="tx2"/>
                          </a:solidFill>
                          <a:effectLst/>
                          <a:latin typeface="ＭＳ Ｐゴシック" pitchFamily="50" charset="-128"/>
                          <a:ea typeface="ＭＳ Ｐゴシック" pitchFamily="50" charset="-128"/>
                        </a:rPr>
                        <a:t>年度収入計</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478419">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ＭＳ Ｐゴシック" pitchFamily="50" charset="-128"/>
                          <a:ea typeface="ＭＳ Ｐゴシック" pitchFamily="50" charset="-128"/>
                        </a:rPr>
                        <a:t>予算支出合計</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ase" latinLnBrk="0" hangingPunct="1">
                        <a:lnSpc>
                          <a:spcPct val="100000"/>
                        </a:lnSpc>
                        <a:spcBef>
                          <a:spcPct val="0"/>
                        </a:spcBef>
                        <a:spcAft>
                          <a:spcPct val="0"/>
                        </a:spcAft>
                        <a:buClrTx/>
                        <a:buSzTx/>
                        <a:buFont typeface="Arial" charset="0"/>
                        <a:buNone/>
                        <a:tabLst/>
                      </a:pPr>
                      <a:r>
                        <a:rPr kumimoji="0" lang="en-US" altLang="ja-JP" sz="1800" b="1" i="0" u="none" strike="noStrike" cap="none" normalizeH="0" baseline="0" dirty="0">
                          <a:ln>
                            <a:noFill/>
                          </a:ln>
                          <a:solidFill>
                            <a:schemeClr val="tx2"/>
                          </a:solidFill>
                          <a:effectLst/>
                          <a:latin typeface="ＭＳ Ｐゴシック" pitchFamily="50" charset="-128"/>
                          <a:ea typeface="ＭＳ Ｐゴシック" pitchFamily="50" charset="-128"/>
                        </a:rPr>
                        <a:t>1,240,000 </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ＭＳ Ｐゴシック" pitchFamily="50" charset="-128"/>
                          <a:ea typeface="ＭＳ Ｐゴシック" pitchFamily="50" charset="-128"/>
                        </a:rPr>
                        <a:t>令和</a:t>
                      </a:r>
                      <a:r>
                        <a:rPr kumimoji="0" lang="en-US" altLang="ja-JP" sz="1800" b="1" i="0" u="none" strike="noStrike" cap="none" normalizeH="0" baseline="0" dirty="0">
                          <a:ln>
                            <a:noFill/>
                          </a:ln>
                          <a:solidFill>
                            <a:schemeClr val="tx2"/>
                          </a:solidFill>
                          <a:effectLst/>
                          <a:latin typeface="ＭＳ Ｐゴシック" pitchFamily="50" charset="-128"/>
                          <a:ea typeface="ＭＳ Ｐゴシック" pitchFamily="50" charset="-128"/>
                        </a:rPr>
                        <a:t>6</a:t>
                      </a:r>
                      <a:r>
                        <a:rPr kumimoji="0" lang="ja-JP" altLang="en-US" sz="1800" b="1" i="0" u="none" strike="noStrike" cap="none" normalizeH="0" baseline="0" dirty="0">
                          <a:ln>
                            <a:noFill/>
                          </a:ln>
                          <a:solidFill>
                            <a:schemeClr val="tx2"/>
                          </a:solidFill>
                          <a:effectLst/>
                          <a:latin typeface="ＭＳ Ｐゴシック" pitchFamily="50" charset="-128"/>
                          <a:ea typeface="ＭＳ Ｐゴシック" pitchFamily="50" charset="-128"/>
                        </a:rPr>
                        <a:t>年度支出計</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2"/>
                  </a:ext>
                </a:extLst>
              </a:tr>
              <a:tr h="465756">
                <a:tc>
                  <a:txBody>
                    <a:bodyPr/>
                    <a:lstStyle/>
                    <a:p>
                      <a:pPr marL="0" marR="0" lvl="0" indent="0" algn="r"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ＭＳ Ｐゴシック" pitchFamily="50" charset="-128"/>
                          <a:ea typeface="ＭＳ Ｐゴシック" pitchFamily="50" charset="-128"/>
                        </a:rPr>
                        <a:t>収支差額</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marL="0" marR="0" lvl="0" indent="0" algn="r" defTabSz="914400" rtl="0" eaLnBrk="1" fontAlgn="base" latinLnBrk="0" hangingPunct="1">
                        <a:lnSpc>
                          <a:spcPct val="100000"/>
                        </a:lnSpc>
                        <a:spcBef>
                          <a:spcPct val="0"/>
                        </a:spcBef>
                        <a:spcAft>
                          <a:spcPct val="0"/>
                        </a:spcAft>
                        <a:buClrTx/>
                        <a:buSzTx/>
                        <a:buFont typeface="Arial" charset="0"/>
                        <a:buNone/>
                        <a:tabLst/>
                      </a:pPr>
                      <a:r>
                        <a:rPr kumimoji="0" lang="en-US" altLang="ja-JP" sz="1800" b="1" i="0" u="none" strike="noStrike" cap="none" normalizeH="0" baseline="0" dirty="0">
                          <a:ln>
                            <a:noFill/>
                          </a:ln>
                          <a:solidFill>
                            <a:schemeClr val="tx2"/>
                          </a:solidFill>
                          <a:effectLst/>
                          <a:latin typeface="ＭＳ Ｐゴシック" pitchFamily="50" charset="-128"/>
                          <a:ea typeface="ＭＳ Ｐゴシック" pitchFamily="50" charset="-128"/>
                        </a:rPr>
                        <a:t>0</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endParaRPr kumimoji="0" lang="ja-JP" altLang="en-US" sz="1800" b="1" i="0" u="none" strike="noStrike" cap="none" normalizeH="0" baseline="0" dirty="0">
                        <a:ln>
                          <a:noFill/>
                        </a:ln>
                        <a:solidFill>
                          <a:schemeClr val="tx2"/>
                        </a:solidFill>
                        <a:effectLst/>
                        <a:latin typeface="ＭＳ Ｐゴシック" pitchFamily="50" charset="-128"/>
                        <a:ea typeface="ＭＳ Ｐゴシック" pitchFamily="50" charset="-128"/>
                      </a:endParaRP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bl>
          </a:graphicData>
        </a:graphic>
      </p:graphicFrame>
      <p:sp>
        <p:nvSpPr>
          <p:cNvPr id="23573" name="Rectangle 3"/>
          <p:cNvSpPr txBox="1">
            <a:spLocks noChangeArrowheads="1"/>
          </p:cNvSpPr>
          <p:nvPr/>
        </p:nvSpPr>
        <p:spPr bwMode="auto">
          <a:xfrm>
            <a:off x="214312" y="481013"/>
            <a:ext cx="3709616" cy="500062"/>
          </a:xfrm>
          <a:prstGeom prst="rect">
            <a:avLst/>
          </a:prstGeom>
          <a:noFill/>
          <a:ln>
            <a:noFill/>
          </a:ln>
          <a:effectLst>
            <a:outerShdw dist="107763" dir="2700000" algn="ctr" rotWithShape="0">
              <a:schemeClr val="bg2"/>
            </a:outerShdw>
          </a:effectLst>
        </p:spPr>
        <p:txBody>
          <a:bodyPr/>
          <a:lstStyle>
            <a:lvl1pPr marL="342900" indent="-342900" eaLnBrk="0" hangingPunct="0">
              <a:defRPr sz="2400">
                <a:solidFill>
                  <a:schemeClr val="tx1"/>
                </a:solidFill>
                <a:latin typeface="Arial Narrow" pitchFamily="34" charset="0"/>
                <a:ea typeface="ＭＳ 明朝" pitchFamily="17" charset="-128"/>
              </a:defRPr>
            </a:lvl1pPr>
            <a:lvl2pPr marL="742950" indent="-285750" eaLnBrk="0" hangingPunct="0">
              <a:defRPr sz="2400">
                <a:solidFill>
                  <a:schemeClr val="tx1"/>
                </a:solidFill>
                <a:latin typeface="Arial Narrow" pitchFamily="34" charset="0"/>
                <a:ea typeface="ＭＳ 明朝" pitchFamily="17" charset="-128"/>
              </a:defRPr>
            </a:lvl2pPr>
            <a:lvl3pPr marL="1143000" indent="-228600" eaLnBrk="0" hangingPunct="0">
              <a:defRPr sz="2400">
                <a:solidFill>
                  <a:schemeClr val="tx1"/>
                </a:solidFill>
                <a:latin typeface="Arial Narrow" pitchFamily="34" charset="0"/>
                <a:ea typeface="ＭＳ 明朝" pitchFamily="17" charset="-128"/>
              </a:defRPr>
            </a:lvl3pPr>
            <a:lvl4pPr marL="1600200" indent="-228600" eaLnBrk="0" hangingPunct="0">
              <a:defRPr sz="2400">
                <a:solidFill>
                  <a:schemeClr val="tx1"/>
                </a:solidFill>
                <a:latin typeface="Arial Narrow" pitchFamily="34" charset="0"/>
                <a:ea typeface="ＭＳ 明朝" pitchFamily="17" charset="-128"/>
              </a:defRPr>
            </a:lvl4pPr>
            <a:lvl5pPr marL="2057400" indent="-228600" eaLnBrk="0" hangingPunct="0">
              <a:defRPr sz="2400">
                <a:solidFill>
                  <a:schemeClr val="tx1"/>
                </a:solidFill>
                <a:latin typeface="Arial Narrow" pitchFamily="34" charset="0"/>
                <a:ea typeface="ＭＳ 明朝" pitchFamily="17" charset="-128"/>
              </a:defRPr>
            </a:lvl5pPr>
            <a:lvl6pPr marL="25146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6pPr>
            <a:lvl7pPr marL="29718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7pPr>
            <a:lvl8pPr marL="34290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8pPr>
            <a:lvl9pPr marL="38862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9pPr>
          </a:lstStyle>
          <a:p>
            <a:pPr eaLnBrk="1" hangingPunct="1">
              <a:lnSpc>
                <a:spcPct val="90000"/>
              </a:lnSpc>
              <a:spcBef>
                <a:spcPct val="20000"/>
              </a:spcBef>
              <a:buClr>
                <a:schemeClr val="accent1"/>
              </a:buClr>
              <a:buSzPct val="75000"/>
              <a:buFont typeface="Wingdings" pitchFamily="2" charset="2"/>
              <a:buNone/>
              <a:defRPr/>
            </a:pPr>
            <a:r>
              <a:rPr kumimoji="0" lang="ja-JP" altLang="en-US" sz="2800" b="1" dirty="0">
                <a:solidFill>
                  <a:schemeClr val="tx2"/>
                </a:solidFill>
                <a:effectLst>
                  <a:outerShdw blurRad="38100" dist="38100" dir="2700000" algn="tl">
                    <a:srgbClr val="C0C0C0"/>
                  </a:outerShdw>
                </a:effectLst>
                <a:latin typeface="ＭＳ Ｐゴシック" pitchFamily="50" charset="-128"/>
                <a:ea typeface="ＭＳ Ｐゴシック" pitchFamily="50" charset="-128"/>
              </a:rPr>
              <a:t>令和</a:t>
            </a:r>
            <a:r>
              <a:rPr kumimoji="0" lang="en-US" altLang="ja-JP" sz="2800" b="1" dirty="0">
                <a:solidFill>
                  <a:schemeClr val="tx2"/>
                </a:solidFill>
                <a:effectLst>
                  <a:outerShdw blurRad="38100" dist="38100" dir="2700000" algn="tl">
                    <a:srgbClr val="C0C0C0"/>
                  </a:outerShdw>
                </a:effectLst>
                <a:latin typeface="ＭＳ Ｐゴシック" pitchFamily="50" charset="-128"/>
                <a:ea typeface="ＭＳ Ｐゴシック" pitchFamily="50" charset="-128"/>
              </a:rPr>
              <a:t>6</a:t>
            </a:r>
            <a:r>
              <a:rPr kumimoji="0" lang="ja-JP" altLang="en-US" sz="2800" b="1" dirty="0">
                <a:solidFill>
                  <a:schemeClr val="tx2"/>
                </a:solidFill>
                <a:effectLst>
                  <a:outerShdw blurRad="38100" dist="38100" dir="2700000" algn="tl">
                    <a:srgbClr val="C0C0C0"/>
                  </a:outerShdw>
                </a:effectLst>
                <a:latin typeface="ＭＳ Ｐゴシック" pitchFamily="50" charset="-128"/>
                <a:ea typeface="ＭＳ Ｐゴシック" pitchFamily="50" charset="-128"/>
              </a:rPr>
              <a:t>年度収支予算　　　　　　　　　　　　　　　</a:t>
            </a:r>
          </a:p>
        </p:txBody>
      </p:sp>
      <p:sp>
        <p:nvSpPr>
          <p:cNvPr id="23574" name="Rectangle 3"/>
          <p:cNvSpPr txBox="1">
            <a:spLocks noChangeArrowheads="1"/>
          </p:cNvSpPr>
          <p:nvPr/>
        </p:nvSpPr>
        <p:spPr bwMode="auto">
          <a:xfrm>
            <a:off x="214312" y="3429000"/>
            <a:ext cx="2088356" cy="500063"/>
          </a:xfrm>
          <a:prstGeom prst="rect">
            <a:avLst/>
          </a:prstGeom>
          <a:noFill/>
          <a:ln>
            <a:noFill/>
          </a:ln>
          <a:effectLst>
            <a:outerShdw dist="107763" dir="2700000" algn="ctr" rotWithShape="0">
              <a:schemeClr val="bg2"/>
            </a:outerShdw>
          </a:effectLst>
        </p:spPr>
        <p:txBody>
          <a:bodyPr/>
          <a:lstStyle>
            <a:lvl1pPr marL="342900" indent="-342900" eaLnBrk="0" hangingPunct="0">
              <a:defRPr sz="2400">
                <a:solidFill>
                  <a:schemeClr val="tx1"/>
                </a:solidFill>
                <a:latin typeface="Arial Narrow" pitchFamily="34" charset="0"/>
                <a:ea typeface="ＭＳ 明朝" pitchFamily="17" charset="-128"/>
              </a:defRPr>
            </a:lvl1pPr>
            <a:lvl2pPr marL="742950" indent="-285750" eaLnBrk="0" hangingPunct="0">
              <a:defRPr sz="2400">
                <a:solidFill>
                  <a:schemeClr val="tx1"/>
                </a:solidFill>
                <a:latin typeface="Arial Narrow" pitchFamily="34" charset="0"/>
                <a:ea typeface="ＭＳ 明朝" pitchFamily="17" charset="-128"/>
              </a:defRPr>
            </a:lvl2pPr>
            <a:lvl3pPr marL="1143000" indent="-228600" eaLnBrk="0" hangingPunct="0">
              <a:defRPr sz="2400">
                <a:solidFill>
                  <a:schemeClr val="tx1"/>
                </a:solidFill>
                <a:latin typeface="Arial Narrow" pitchFamily="34" charset="0"/>
                <a:ea typeface="ＭＳ 明朝" pitchFamily="17" charset="-128"/>
              </a:defRPr>
            </a:lvl3pPr>
            <a:lvl4pPr marL="1600200" indent="-228600" eaLnBrk="0" hangingPunct="0">
              <a:defRPr sz="2400">
                <a:solidFill>
                  <a:schemeClr val="tx1"/>
                </a:solidFill>
                <a:latin typeface="Arial Narrow" pitchFamily="34" charset="0"/>
                <a:ea typeface="ＭＳ 明朝" pitchFamily="17" charset="-128"/>
              </a:defRPr>
            </a:lvl4pPr>
            <a:lvl5pPr marL="2057400" indent="-228600" eaLnBrk="0" hangingPunct="0">
              <a:defRPr sz="2400">
                <a:solidFill>
                  <a:schemeClr val="tx1"/>
                </a:solidFill>
                <a:latin typeface="Arial Narrow" pitchFamily="34" charset="0"/>
                <a:ea typeface="ＭＳ 明朝" pitchFamily="17" charset="-128"/>
              </a:defRPr>
            </a:lvl5pPr>
            <a:lvl6pPr marL="25146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6pPr>
            <a:lvl7pPr marL="29718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7pPr>
            <a:lvl8pPr marL="34290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8pPr>
            <a:lvl9pPr marL="3886200" indent="-228600" algn="ctr" eaLnBrk="0" fontAlgn="base" hangingPunct="0">
              <a:spcBef>
                <a:spcPct val="0"/>
              </a:spcBef>
              <a:spcAft>
                <a:spcPct val="0"/>
              </a:spcAft>
              <a:defRPr sz="2400">
                <a:solidFill>
                  <a:schemeClr val="tx1"/>
                </a:solidFill>
                <a:latin typeface="Arial Narrow" pitchFamily="34" charset="0"/>
                <a:ea typeface="ＭＳ 明朝" pitchFamily="17" charset="-128"/>
              </a:defRPr>
            </a:lvl9pPr>
          </a:lstStyle>
          <a:p>
            <a:pPr eaLnBrk="1" hangingPunct="1">
              <a:lnSpc>
                <a:spcPct val="90000"/>
              </a:lnSpc>
              <a:spcBef>
                <a:spcPct val="20000"/>
              </a:spcBef>
              <a:buClr>
                <a:schemeClr val="accent1"/>
              </a:buClr>
              <a:buSzPct val="75000"/>
              <a:buFont typeface="Wingdings" pitchFamily="2" charset="2"/>
              <a:buNone/>
              <a:defRPr/>
            </a:pPr>
            <a:r>
              <a:rPr kumimoji="0" lang="ja-JP" altLang="en-US" sz="2800" b="1" dirty="0">
                <a:solidFill>
                  <a:schemeClr val="tx2"/>
                </a:solidFill>
                <a:effectLst>
                  <a:outerShdw blurRad="38100" dist="38100" dir="2700000" algn="tl">
                    <a:srgbClr val="C0C0C0"/>
                  </a:outerShdw>
                </a:effectLst>
                <a:latin typeface="ＭＳ Ｐゴシック" pitchFamily="50" charset="-128"/>
                <a:ea typeface="ＭＳ Ｐゴシック" pitchFamily="50" charset="-128"/>
              </a:rPr>
              <a:t>特別会計　　　　　　　　　　　　　　　　　　　　　　　　　　　　　</a:t>
            </a:r>
          </a:p>
        </p:txBody>
      </p:sp>
      <p:graphicFrame>
        <p:nvGraphicFramePr>
          <p:cNvPr id="23575" name="Group 23"/>
          <p:cNvGraphicFramePr>
            <a:graphicFrameLocks noGrp="1"/>
          </p:cNvGraphicFramePr>
          <p:nvPr>
            <p:extLst>
              <p:ext uri="{D42A27DB-BD31-4B8C-83A1-F6EECF244321}">
                <p14:modId xmlns:p14="http://schemas.microsoft.com/office/powerpoint/2010/main" val="1215821344"/>
              </p:ext>
            </p:extLst>
          </p:nvPr>
        </p:nvGraphicFramePr>
        <p:xfrm>
          <a:off x="647501" y="3929063"/>
          <a:ext cx="7848997" cy="1883729"/>
        </p:xfrm>
        <a:graphic>
          <a:graphicData uri="http://schemas.openxmlformats.org/drawingml/2006/table">
            <a:tbl>
              <a:tblPr/>
              <a:tblGrid>
                <a:gridCol w="1725342">
                  <a:extLst>
                    <a:ext uri="{9D8B030D-6E8A-4147-A177-3AD203B41FA5}">
                      <a16:colId xmlns:a16="http://schemas.microsoft.com/office/drawing/2014/main" val="20000"/>
                    </a:ext>
                  </a:extLst>
                </a:gridCol>
                <a:gridCol w="2300377">
                  <a:extLst>
                    <a:ext uri="{9D8B030D-6E8A-4147-A177-3AD203B41FA5}">
                      <a16:colId xmlns:a16="http://schemas.microsoft.com/office/drawing/2014/main" val="20001"/>
                    </a:ext>
                  </a:extLst>
                </a:gridCol>
                <a:gridCol w="1623795">
                  <a:extLst>
                    <a:ext uri="{9D8B030D-6E8A-4147-A177-3AD203B41FA5}">
                      <a16:colId xmlns:a16="http://schemas.microsoft.com/office/drawing/2014/main" val="20002"/>
                    </a:ext>
                  </a:extLst>
                </a:gridCol>
                <a:gridCol w="2199483">
                  <a:extLst>
                    <a:ext uri="{9D8B030D-6E8A-4147-A177-3AD203B41FA5}">
                      <a16:colId xmlns:a16="http://schemas.microsoft.com/office/drawing/2014/main" val="20003"/>
                    </a:ext>
                  </a:extLst>
                </a:gridCol>
              </a:tblGrid>
              <a:tr h="426041">
                <a:tc gridSpan="4">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r"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Calibri" pitchFamily="34" charset="0"/>
                          <a:ea typeface="ＭＳ Ｐゴシック" pitchFamily="50" charset="-128"/>
                        </a:rPr>
                        <a:t>（単位：円）</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86465">
                <a:tc rowSpan="3">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Calibri" pitchFamily="34" charset="0"/>
                          <a:ea typeface="ＭＳ Ｐゴシック" pitchFamily="50" charset="-128"/>
                        </a:rPr>
                        <a:t>積立金</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Calibri" pitchFamily="34" charset="0"/>
                          <a:ea typeface="ＭＳ Ｐゴシック" pitchFamily="50" charset="-128"/>
                        </a:rPr>
                        <a:t>令和</a:t>
                      </a:r>
                      <a:r>
                        <a:rPr kumimoji="0" lang="en-US" altLang="ja-JP" sz="1800" b="1" i="0" u="none" strike="noStrike" cap="none" normalizeH="0" baseline="0" dirty="0">
                          <a:ln>
                            <a:noFill/>
                          </a:ln>
                          <a:solidFill>
                            <a:schemeClr val="tx2"/>
                          </a:solidFill>
                          <a:effectLst/>
                          <a:latin typeface="Calibri" pitchFamily="34" charset="0"/>
                          <a:ea typeface="ＭＳ Ｐゴシック" pitchFamily="50" charset="-128"/>
                        </a:rPr>
                        <a:t>5</a:t>
                      </a:r>
                      <a:r>
                        <a:rPr kumimoji="0" lang="ja-JP" altLang="en-US" sz="1800" b="1" i="0" u="none" strike="noStrike" cap="none" normalizeH="0" baseline="0" dirty="0">
                          <a:ln>
                            <a:noFill/>
                          </a:ln>
                          <a:solidFill>
                            <a:schemeClr val="tx2"/>
                          </a:solidFill>
                          <a:effectLst/>
                          <a:latin typeface="Calibri" pitchFamily="34" charset="0"/>
                          <a:ea typeface="ＭＳ Ｐゴシック" pitchFamily="50" charset="-128"/>
                        </a:rPr>
                        <a:t>年度迄積立</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r" defTabSz="914400" rtl="0" eaLnBrk="1" fontAlgn="b" latinLnBrk="0" hangingPunct="1">
                        <a:lnSpc>
                          <a:spcPct val="100000"/>
                        </a:lnSpc>
                        <a:spcBef>
                          <a:spcPct val="0"/>
                        </a:spcBef>
                        <a:spcAft>
                          <a:spcPct val="0"/>
                        </a:spcAft>
                        <a:buClrTx/>
                        <a:buSzTx/>
                        <a:buFont typeface="Arial" charset="0"/>
                        <a:buNone/>
                        <a:tabLst/>
                      </a:pPr>
                      <a:r>
                        <a:rPr kumimoji="0" lang="en-US" altLang="ja-JP" sz="1800" b="1" i="0" u="none" strike="noStrike" cap="none" normalizeH="0" baseline="0" dirty="0">
                          <a:ln>
                            <a:noFill/>
                          </a:ln>
                          <a:solidFill>
                            <a:schemeClr val="tx2"/>
                          </a:solidFill>
                          <a:effectLst/>
                          <a:latin typeface="ＭＳ Ｐゴシック" pitchFamily="50" charset="-128"/>
                          <a:ea typeface="ＭＳ Ｐゴシック" pitchFamily="50" charset="-128"/>
                        </a:rPr>
                        <a:t>3,400,000 </a:t>
                      </a:r>
                    </a:p>
                  </a:txBody>
                  <a:tcPr marL="9525" marR="9525" marT="9525" marB="0"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rowSpan="3">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Calibri" pitchFamily="34" charset="0"/>
                          <a:ea typeface="ＭＳ Ｐゴシック" pitchFamily="50" charset="-128"/>
                        </a:rPr>
                        <a:t>郵便局定額貯金</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484758">
                <a:tc vMerge="1">
                  <a:txBody>
                    <a:bodyPr/>
                    <a:lstStyle/>
                    <a:p>
                      <a:endParaRPr kumimoji="1" lang="ja-JP" altLang="en-US"/>
                    </a:p>
                  </a:txBody>
                  <a:tcPr/>
                </a:tc>
                <a:tc>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Calibri" pitchFamily="34" charset="0"/>
                          <a:ea typeface="ＭＳ Ｐゴシック" pitchFamily="50" charset="-128"/>
                        </a:rPr>
                        <a:t>令和</a:t>
                      </a:r>
                      <a:r>
                        <a:rPr kumimoji="0" lang="en-US" altLang="ja-JP" sz="1800" b="1" i="0" u="none" strike="noStrike" cap="none" normalizeH="0" baseline="0" dirty="0">
                          <a:ln>
                            <a:noFill/>
                          </a:ln>
                          <a:solidFill>
                            <a:schemeClr val="tx2"/>
                          </a:solidFill>
                          <a:effectLst/>
                          <a:latin typeface="Calibri" pitchFamily="34" charset="0"/>
                          <a:ea typeface="ＭＳ Ｐゴシック" pitchFamily="50" charset="-128"/>
                        </a:rPr>
                        <a:t>6</a:t>
                      </a:r>
                      <a:r>
                        <a:rPr kumimoji="0" lang="ja-JP" altLang="en-US" sz="1800" b="1" i="0" u="none" strike="noStrike" cap="none" normalizeH="0" baseline="0" dirty="0">
                          <a:ln>
                            <a:noFill/>
                          </a:ln>
                          <a:solidFill>
                            <a:schemeClr val="tx2"/>
                          </a:solidFill>
                          <a:effectLst/>
                          <a:latin typeface="Calibri" pitchFamily="34" charset="0"/>
                          <a:ea typeface="ＭＳ Ｐゴシック" pitchFamily="50" charset="-128"/>
                        </a:rPr>
                        <a:t>年度積立</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r" defTabSz="914400" rtl="0" eaLnBrk="1" fontAlgn="b" latinLnBrk="0" hangingPunct="1">
                        <a:lnSpc>
                          <a:spcPct val="100000"/>
                        </a:lnSpc>
                        <a:spcBef>
                          <a:spcPct val="0"/>
                        </a:spcBef>
                        <a:spcAft>
                          <a:spcPct val="0"/>
                        </a:spcAft>
                        <a:buClrTx/>
                        <a:buSzTx/>
                        <a:buFont typeface="Arial" charset="0"/>
                        <a:buNone/>
                        <a:tabLst/>
                      </a:pPr>
                      <a:r>
                        <a:rPr kumimoji="0" lang="en-US" altLang="ja-JP" sz="1800" b="1" i="0" u="none" strike="noStrike" cap="none" normalizeH="0" baseline="0" dirty="0">
                          <a:ln>
                            <a:noFill/>
                          </a:ln>
                          <a:solidFill>
                            <a:schemeClr val="tx2"/>
                          </a:solidFill>
                          <a:effectLst/>
                          <a:latin typeface="ＭＳ Ｐゴシック" pitchFamily="50" charset="-128"/>
                          <a:ea typeface="ＭＳ Ｐゴシック" pitchFamily="50" charset="-128"/>
                        </a:rPr>
                        <a:t>200,000 </a:t>
                      </a:r>
                    </a:p>
                  </a:txBody>
                  <a:tcPr marL="9525" marR="9525" marT="9525" marB="0"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vMerge="1">
                  <a:txBody>
                    <a:bodyPr/>
                    <a:lstStyle/>
                    <a:p>
                      <a:endParaRPr kumimoji="1" lang="ja-JP" altLang="en-US"/>
                    </a:p>
                  </a:txBody>
                  <a:tcPr/>
                </a:tc>
                <a:extLst>
                  <a:ext uri="{0D108BD9-81ED-4DB2-BD59-A6C34878D82A}">
                    <a16:rowId xmlns:a16="http://schemas.microsoft.com/office/drawing/2014/main" val="10002"/>
                  </a:ext>
                </a:extLst>
              </a:tr>
              <a:tr h="486465">
                <a:tc vMerge="1">
                  <a:txBody>
                    <a:bodyPr/>
                    <a:lstStyle/>
                    <a:p>
                      <a:endParaRPr kumimoji="1" lang="ja-JP" altLang="en-US"/>
                    </a:p>
                  </a:txBody>
                  <a:tcPr/>
                </a:tc>
                <a:tc>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r" defTabSz="914400" rtl="0" eaLnBrk="1" fontAlgn="base" latinLnBrk="0" hangingPunct="1">
                        <a:lnSpc>
                          <a:spcPct val="100000"/>
                        </a:lnSpc>
                        <a:spcBef>
                          <a:spcPct val="0"/>
                        </a:spcBef>
                        <a:spcAft>
                          <a:spcPct val="0"/>
                        </a:spcAft>
                        <a:buClrTx/>
                        <a:buSzTx/>
                        <a:buFont typeface="Arial" charset="0"/>
                        <a:buNone/>
                        <a:tabLst/>
                      </a:pPr>
                      <a:r>
                        <a:rPr kumimoji="0" lang="ja-JP" altLang="en-US" sz="1800" b="1" i="0" u="none" strike="noStrike" cap="none" normalizeH="0" baseline="0" dirty="0">
                          <a:ln>
                            <a:noFill/>
                          </a:ln>
                          <a:solidFill>
                            <a:schemeClr val="tx2"/>
                          </a:solidFill>
                          <a:effectLst/>
                          <a:latin typeface="Calibri" pitchFamily="34" charset="0"/>
                          <a:ea typeface="ＭＳ Ｐゴシック" pitchFamily="50" charset="-128"/>
                        </a:rPr>
                        <a:t>合計</a:t>
                      </a:r>
                    </a:p>
                  </a:txBody>
                  <a:tcPr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a:txBody>
                    <a:bodyPr/>
                    <a:lstStyle>
                      <a:lvl1pPr algn="l" eaLnBrk="0" hangingPunct="0">
                        <a:spcBef>
                          <a:spcPct val="20000"/>
                        </a:spcBef>
                        <a:buFont typeface="Arial" charset="0"/>
                        <a:defRPr sz="28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defRPr sz="24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defRPr sz="20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defRPr>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defRPr>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defRPr>
                          <a:solidFill>
                            <a:schemeClr val="tx1"/>
                          </a:solidFill>
                          <a:latin typeface="Calibri" pitchFamily="34" charset="0"/>
                          <a:ea typeface="ＭＳ Ｐゴシック" pitchFamily="50" charset="-128"/>
                        </a:defRPr>
                      </a:lvl9pPr>
                    </a:lstStyle>
                    <a:p>
                      <a:pPr marL="0" marR="0" lvl="0" indent="0" algn="r" defTabSz="914400" rtl="0" eaLnBrk="1" fontAlgn="b" latinLnBrk="0" hangingPunct="1">
                        <a:lnSpc>
                          <a:spcPct val="100000"/>
                        </a:lnSpc>
                        <a:spcBef>
                          <a:spcPct val="0"/>
                        </a:spcBef>
                        <a:spcAft>
                          <a:spcPct val="0"/>
                        </a:spcAft>
                        <a:buClrTx/>
                        <a:buSzTx/>
                        <a:buFont typeface="Arial" charset="0"/>
                        <a:buNone/>
                        <a:tabLst/>
                      </a:pPr>
                      <a:r>
                        <a:rPr kumimoji="0" lang="en-US" altLang="ja-JP" sz="1800" b="1" i="0" u="none" strike="noStrike" cap="none" normalizeH="0" baseline="0" dirty="0">
                          <a:ln>
                            <a:noFill/>
                          </a:ln>
                          <a:solidFill>
                            <a:schemeClr val="tx2"/>
                          </a:solidFill>
                          <a:effectLst/>
                          <a:latin typeface="ＭＳ Ｐゴシック" pitchFamily="50" charset="-128"/>
                          <a:ea typeface="ＭＳ Ｐゴシック" pitchFamily="50" charset="-128"/>
                        </a:rPr>
                        <a:t>3,600,000 </a:t>
                      </a:r>
                    </a:p>
                  </a:txBody>
                  <a:tcPr marL="9525" marR="9525" marT="9525" marB="0" anchor="ctr" horzOverflow="overflow">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lnTlToBr>
                      <a:noFill/>
                    </a:lnTlToBr>
                    <a:lnBlToTr>
                      <a:noFill/>
                    </a:lnBlToTr>
                    <a:solidFill>
                      <a:srgbClr val="FFFFCC"/>
                    </a:solidFill>
                  </a:tcPr>
                </a:tc>
                <a:tc vMerge="1">
                  <a:txBody>
                    <a:bodyPr/>
                    <a:lstStyle/>
                    <a:p>
                      <a:endParaRPr kumimoji="1" lang="ja-JP" altLang="en-US"/>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42789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323850" y="142875"/>
            <a:ext cx="3248025" cy="857250"/>
          </a:xfrm>
          <a:effectLst>
            <a:outerShdw dist="107763" dir="2700000" algn="ctr" rotWithShape="0">
              <a:schemeClr val="bg2"/>
            </a:outerShdw>
          </a:effectLst>
        </p:spPr>
        <p:txBody>
          <a:bodyPr/>
          <a:lstStyle/>
          <a:p>
            <a:pPr eaLnBrk="1" hangingPunct="1">
              <a:defRPr/>
            </a:pPr>
            <a:r>
              <a:rPr lang="ja-JP" altLang="en-US" sz="4000" b="1" dirty="0">
                <a:solidFill>
                  <a:srgbClr val="00B050"/>
                </a:solidFill>
                <a:latin typeface="HG丸ｺﾞｼｯｸM-PRO" pitchFamily="50" charset="-128"/>
                <a:ea typeface="HG丸ｺﾞｼｯｸM-PRO" pitchFamily="50" charset="-128"/>
              </a:rPr>
              <a:t>第</a:t>
            </a:r>
            <a:r>
              <a:rPr lang="en-US" altLang="ja-JP" sz="4000" b="1" dirty="0">
                <a:solidFill>
                  <a:srgbClr val="00B050"/>
                </a:solidFill>
                <a:latin typeface="HG丸ｺﾞｼｯｸM-PRO" pitchFamily="50" charset="-128"/>
                <a:ea typeface="HG丸ｺﾞｼｯｸM-PRO" pitchFamily="50" charset="-128"/>
              </a:rPr>
              <a:t>1</a:t>
            </a:r>
            <a:r>
              <a:rPr lang="ja-JP" altLang="en-US" sz="4000" b="1" dirty="0">
                <a:solidFill>
                  <a:srgbClr val="00B050"/>
                </a:solidFill>
                <a:latin typeface="HG丸ｺﾞｼｯｸM-PRO" pitchFamily="50" charset="-128"/>
                <a:ea typeface="HG丸ｺﾞｼｯｸM-PRO" pitchFamily="50" charset="-128"/>
              </a:rPr>
              <a:t>号議案</a:t>
            </a:r>
          </a:p>
        </p:txBody>
      </p:sp>
      <p:sp>
        <p:nvSpPr>
          <p:cNvPr id="43011" name="テキスト ボックス 6"/>
          <p:cNvSpPr txBox="1">
            <a:spLocks noChangeArrowheads="1"/>
          </p:cNvSpPr>
          <p:nvPr/>
        </p:nvSpPr>
        <p:spPr bwMode="auto">
          <a:xfrm>
            <a:off x="1214438" y="1727200"/>
            <a:ext cx="16430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Arial Narrow" panose="020B0606020202030204" pitchFamily="34" charset="0"/>
                <a:ea typeface="ＭＳ Ｐゴシック" panose="020B0600070205080204" pitchFamily="50" charset="-128"/>
              </a:defRPr>
            </a:lvl1pPr>
            <a:lvl2pPr marL="742950" indent="-285750">
              <a:defRPr kumimoji="1" sz="2400">
                <a:solidFill>
                  <a:schemeClr val="tx1"/>
                </a:solidFill>
                <a:latin typeface="Arial Narrow" panose="020B0606020202030204" pitchFamily="34" charset="0"/>
                <a:ea typeface="ＭＳ Ｐゴシック" panose="020B0600070205080204" pitchFamily="50" charset="-128"/>
              </a:defRPr>
            </a:lvl2pPr>
            <a:lvl3pPr marL="1143000" indent="-228600">
              <a:defRPr kumimoji="1" sz="2400">
                <a:solidFill>
                  <a:schemeClr val="tx1"/>
                </a:solidFill>
                <a:latin typeface="Arial Narrow" panose="020B0606020202030204" pitchFamily="34" charset="0"/>
                <a:ea typeface="ＭＳ Ｐゴシック" panose="020B0600070205080204" pitchFamily="50" charset="-128"/>
              </a:defRPr>
            </a:lvl3pPr>
            <a:lvl4pPr marL="1600200" indent="-228600">
              <a:defRPr kumimoji="1" sz="2400">
                <a:solidFill>
                  <a:schemeClr val="tx1"/>
                </a:solidFill>
                <a:latin typeface="Arial Narrow" panose="020B0606020202030204" pitchFamily="34" charset="0"/>
                <a:ea typeface="ＭＳ Ｐゴシック" panose="020B0600070205080204" pitchFamily="50" charset="-128"/>
              </a:defRPr>
            </a:lvl4pPr>
            <a:lvl5pPr marL="2057400" indent="-228600">
              <a:defRPr kumimoji="1" sz="2400">
                <a:solidFill>
                  <a:schemeClr val="tx1"/>
                </a:solidFill>
                <a:latin typeface="Arial Narrow" panose="020B0606020202030204" pitchFamily="34" charset="0"/>
                <a:ea typeface="ＭＳ Ｐゴシック" panose="020B0600070205080204" pitchFamily="50" charset="-128"/>
              </a:defRPr>
            </a:lvl5pPr>
            <a:lvl6pPr marL="25146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6pPr>
            <a:lvl7pPr marL="29718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7pPr>
            <a:lvl8pPr marL="34290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8pPr>
            <a:lvl9pPr marL="38862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9pPr>
          </a:lstStyle>
          <a:p>
            <a:r>
              <a:rPr kumimoji="0" lang="ja-JP" altLang="en-US" sz="3600" b="1" dirty="0">
                <a:solidFill>
                  <a:schemeClr val="tx2"/>
                </a:solidFill>
                <a:latin typeface="游ゴシック" panose="020B0400000000000000" pitchFamily="50" charset="-128"/>
                <a:ea typeface="游ゴシック" panose="020B0400000000000000" pitchFamily="50" charset="-128"/>
              </a:rPr>
              <a:t>会 議</a:t>
            </a:r>
          </a:p>
        </p:txBody>
      </p:sp>
      <p:sp>
        <p:nvSpPr>
          <p:cNvPr id="8197" name="Rectangle 3"/>
          <p:cNvSpPr txBox="1">
            <a:spLocks noChangeArrowheads="1"/>
          </p:cNvSpPr>
          <p:nvPr/>
        </p:nvSpPr>
        <p:spPr bwMode="auto">
          <a:xfrm>
            <a:off x="250825" y="1071563"/>
            <a:ext cx="5821363" cy="730250"/>
          </a:xfrm>
          <a:prstGeom prst="rect">
            <a:avLst/>
          </a:prstGeom>
          <a:noFill/>
          <a:ln>
            <a:noFill/>
          </a:ln>
          <a:effectLst>
            <a:outerShdw dist="107763" dir="2700000" algn="ctr" rotWithShape="0">
              <a:schemeClr val="bg2"/>
            </a:outerShdw>
          </a:effectLst>
        </p:spPr>
        <p:txBody>
          <a:bodyPr/>
          <a:lstStyle>
            <a:lvl1pPr marL="342900" indent="-342900" algn="l" eaLnBrk="0" hangingPunct="0">
              <a:spcBef>
                <a:spcPct val="20000"/>
              </a:spcBef>
              <a:buFont typeface="Arial" charset="0"/>
              <a:buChar char="•"/>
              <a:defRPr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buChar char="–"/>
              <a:defRPr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buChar char="•"/>
              <a:defRPr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9pPr>
          </a:lstStyle>
          <a:p>
            <a:pPr eaLnBrk="1" hangingPunct="1">
              <a:lnSpc>
                <a:spcPct val="90000"/>
              </a:lnSpc>
              <a:buClr>
                <a:schemeClr val="accent1"/>
              </a:buClr>
              <a:buSzPct val="75000"/>
              <a:buFont typeface="Wingdings" pitchFamily="2" charset="2"/>
              <a:buNone/>
              <a:defRPr/>
            </a:pPr>
            <a:r>
              <a:rPr kumimoji="0" lang="en-US" altLang="ja-JP" sz="4000" dirty="0">
                <a:solidFill>
                  <a:srgbClr val="00B0F0"/>
                </a:solidFill>
                <a:latin typeface="ＭＳ ゴシック" pitchFamily="49" charset="-128"/>
                <a:ea typeface="ＭＳ ゴシック" pitchFamily="49" charset="-128"/>
              </a:rPr>
              <a:t>	</a:t>
            </a:r>
            <a:r>
              <a:rPr kumimoji="0" lang="ja-JP" altLang="en-US" sz="4000" dirty="0">
                <a:solidFill>
                  <a:srgbClr val="00B0F0"/>
                </a:solidFill>
                <a:latin typeface="ＭＳ ゴシック" pitchFamily="49" charset="-128"/>
                <a:ea typeface="ＭＳ ゴシック" pitchFamily="49" charset="-128"/>
              </a:rPr>
              <a:t>令和</a:t>
            </a:r>
            <a:r>
              <a:rPr kumimoji="0" lang="en-US" altLang="ja-JP" sz="4000" dirty="0">
                <a:solidFill>
                  <a:srgbClr val="00B0F0"/>
                </a:solidFill>
                <a:latin typeface="ＭＳ ゴシック" pitchFamily="49" charset="-128"/>
                <a:ea typeface="ＭＳ ゴシック" pitchFamily="49" charset="-128"/>
              </a:rPr>
              <a:t>5</a:t>
            </a:r>
            <a:r>
              <a:rPr kumimoji="0" lang="ja-JP" altLang="en-US" sz="4000" dirty="0">
                <a:solidFill>
                  <a:srgbClr val="00B0F0"/>
                </a:solidFill>
                <a:latin typeface="ＭＳ ゴシック" pitchFamily="49" charset="-128"/>
                <a:ea typeface="ＭＳ ゴシック" pitchFamily="49" charset="-128"/>
              </a:rPr>
              <a:t>年度　事業報告</a:t>
            </a:r>
            <a:endParaRPr kumimoji="0" lang="ja-JP" altLang="en-US" sz="3600" dirty="0">
              <a:solidFill>
                <a:srgbClr val="00B0F0"/>
              </a:solidFill>
              <a:latin typeface="ＭＳ ゴシック" pitchFamily="49" charset="-128"/>
              <a:ea typeface="ＭＳ ゴシック" pitchFamily="49"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983301702"/>
              </p:ext>
            </p:extLst>
          </p:nvPr>
        </p:nvGraphicFramePr>
        <p:xfrm>
          <a:off x="1043608" y="2373313"/>
          <a:ext cx="6696745" cy="3355046"/>
        </p:xfrm>
        <a:graphic>
          <a:graphicData uri="http://schemas.openxmlformats.org/drawingml/2006/table">
            <a:tbl>
              <a:tblPr firstRow="1" bandRow="1">
                <a:tableStyleId>{2D5ABB26-0587-4C30-8999-92F81FD0307C}</a:tableStyleId>
              </a:tblPr>
              <a:tblGrid>
                <a:gridCol w="5022558">
                  <a:extLst>
                    <a:ext uri="{9D8B030D-6E8A-4147-A177-3AD203B41FA5}">
                      <a16:colId xmlns:a16="http://schemas.microsoft.com/office/drawing/2014/main" val="20000"/>
                    </a:ext>
                  </a:extLst>
                </a:gridCol>
                <a:gridCol w="1674187">
                  <a:extLst>
                    <a:ext uri="{9D8B030D-6E8A-4147-A177-3AD203B41FA5}">
                      <a16:colId xmlns:a16="http://schemas.microsoft.com/office/drawing/2014/main" val="20001"/>
                    </a:ext>
                  </a:extLst>
                </a:gridCol>
              </a:tblGrid>
              <a:tr h="576119">
                <a:tc>
                  <a:txBody>
                    <a:bodyPr/>
                    <a:lstStyle/>
                    <a:p>
                      <a:r>
                        <a:rPr kumimoji="1" lang="ja-JP" altLang="en-US" sz="2800" b="1" dirty="0">
                          <a:solidFill>
                            <a:schemeClr val="tx2"/>
                          </a:solidFill>
                          <a:latin typeface="游ゴシック" panose="020B0400000000000000" pitchFamily="50" charset="-128"/>
                          <a:ea typeface="游ゴシック" panose="020B0400000000000000" pitchFamily="50" charset="-128"/>
                        </a:rPr>
                        <a:t>・執行部全体会議</a:t>
                      </a:r>
                    </a:p>
                  </a:txBody>
                  <a:tcPr/>
                </a:tc>
                <a:tc>
                  <a:txBody>
                    <a:bodyPr/>
                    <a:lstStyle/>
                    <a:p>
                      <a:pPr algn="r"/>
                      <a:r>
                        <a:rPr kumimoji="1" lang="en-US" altLang="ja-JP" sz="2800" b="1" dirty="0">
                          <a:solidFill>
                            <a:schemeClr val="tx2"/>
                          </a:solidFill>
                          <a:latin typeface="游ゴシック" panose="020B0400000000000000" pitchFamily="50" charset="-128"/>
                          <a:ea typeface="游ゴシック" panose="020B0400000000000000" pitchFamily="50" charset="-128"/>
                        </a:rPr>
                        <a:t>10</a:t>
                      </a:r>
                      <a:r>
                        <a:rPr kumimoji="1" lang="ja-JP" altLang="en-US" sz="2800" b="1" dirty="0">
                          <a:solidFill>
                            <a:schemeClr val="tx2"/>
                          </a:solidFill>
                          <a:latin typeface="游ゴシック" panose="020B0400000000000000" pitchFamily="50" charset="-128"/>
                          <a:ea typeface="游ゴシック" panose="020B0400000000000000" pitchFamily="50" charset="-128"/>
                        </a:rPr>
                        <a:t>回</a:t>
                      </a:r>
                    </a:p>
                  </a:txBody>
                  <a:tcPr anchor="ctr"/>
                </a:tc>
                <a:extLst>
                  <a:ext uri="{0D108BD9-81ED-4DB2-BD59-A6C34878D82A}">
                    <a16:rowId xmlns:a16="http://schemas.microsoft.com/office/drawing/2014/main" val="10000"/>
                  </a:ext>
                </a:extLst>
              </a:tr>
              <a:tr h="576119">
                <a:tc gridSpan="2">
                  <a:txBody>
                    <a:bodyPr/>
                    <a:lstStyle/>
                    <a:p>
                      <a:pPr marL="87313" indent="0"/>
                      <a:r>
                        <a:rPr kumimoji="1" lang="zh-TW" altLang="en-US" sz="2400" b="0" dirty="0">
                          <a:solidFill>
                            <a:schemeClr val="tx2"/>
                          </a:solidFill>
                          <a:latin typeface="游ゴシック" panose="020B0400000000000000" pitchFamily="50" charset="-128"/>
                          <a:ea typeface="游ゴシック" panose="020B0400000000000000" pitchFamily="50" charset="-128"/>
                        </a:rPr>
                        <a:t>（第</a:t>
                      </a:r>
                      <a:r>
                        <a:rPr kumimoji="1" lang="en-US" altLang="ja-JP" sz="2400" b="0" dirty="0">
                          <a:solidFill>
                            <a:schemeClr val="tx2"/>
                          </a:solidFill>
                          <a:latin typeface="游ゴシック" panose="020B0400000000000000" pitchFamily="50" charset="-128"/>
                          <a:ea typeface="游ゴシック" panose="020B0400000000000000" pitchFamily="50" charset="-128"/>
                        </a:rPr>
                        <a:t>246</a:t>
                      </a:r>
                      <a:r>
                        <a:rPr kumimoji="1" lang="zh-TW" altLang="en-US" sz="2400" b="0" dirty="0">
                          <a:solidFill>
                            <a:schemeClr val="tx2"/>
                          </a:solidFill>
                          <a:latin typeface="游ゴシック" panose="020B0400000000000000" pitchFamily="50" charset="-128"/>
                          <a:ea typeface="游ゴシック" panose="020B0400000000000000" pitchFamily="50" charset="-128"/>
                        </a:rPr>
                        <a:t>回 開催　～　第</a:t>
                      </a:r>
                      <a:r>
                        <a:rPr kumimoji="1" lang="en-US" altLang="ja-JP" sz="2400" b="0" dirty="0">
                          <a:solidFill>
                            <a:schemeClr val="tx2"/>
                          </a:solidFill>
                          <a:latin typeface="游ゴシック" panose="020B0400000000000000" pitchFamily="50" charset="-128"/>
                          <a:ea typeface="游ゴシック" panose="020B0400000000000000" pitchFamily="50" charset="-128"/>
                        </a:rPr>
                        <a:t>255</a:t>
                      </a:r>
                      <a:r>
                        <a:rPr kumimoji="1" lang="zh-TW" altLang="en-US" sz="2400" b="0" dirty="0">
                          <a:solidFill>
                            <a:schemeClr val="tx2"/>
                          </a:solidFill>
                          <a:latin typeface="游ゴシック" panose="020B0400000000000000" pitchFamily="50" charset="-128"/>
                          <a:ea typeface="游ゴシック" panose="020B0400000000000000" pitchFamily="50" charset="-128"/>
                        </a:rPr>
                        <a:t>回 開催）</a:t>
                      </a:r>
                    </a:p>
                  </a:txBody>
                  <a:tcPr/>
                </a:tc>
                <a:tc hMerge="1">
                  <a:txBody>
                    <a:bodyPr/>
                    <a:lstStyle/>
                    <a:p>
                      <a:pPr algn="r"/>
                      <a:endParaRPr kumimoji="1" lang="ja-JP" altLang="en-US" b="1">
                        <a:latin typeface="游ゴシック" panose="020B0400000000000000" pitchFamily="50" charset="-128"/>
                        <a:ea typeface="游ゴシック" panose="020B0400000000000000" pitchFamily="50" charset="-128"/>
                      </a:endParaRPr>
                    </a:p>
                  </a:txBody>
                  <a:tcPr anchor="ctr"/>
                </a:tc>
                <a:extLst>
                  <a:ext uri="{0D108BD9-81ED-4DB2-BD59-A6C34878D82A}">
                    <a16:rowId xmlns:a16="http://schemas.microsoft.com/office/drawing/2014/main" val="10001"/>
                  </a:ext>
                </a:extLst>
              </a:tr>
              <a:tr h="576119">
                <a:tc>
                  <a:txBody>
                    <a:bodyPr/>
                    <a:lstStyle/>
                    <a:p>
                      <a:r>
                        <a:rPr kumimoji="1" lang="ja-JP" altLang="en-US" sz="2800" b="1" dirty="0">
                          <a:solidFill>
                            <a:schemeClr val="tx2"/>
                          </a:solidFill>
                          <a:latin typeface="游ゴシック" panose="020B0400000000000000" pitchFamily="50" charset="-128"/>
                          <a:ea typeface="游ゴシック" panose="020B0400000000000000" pitchFamily="50" charset="-128"/>
                        </a:rPr>
                        <a:t>・役員・部長会議</a:t>
                      </a:r>
                    </a:p>
                  </a:txBody>
                  <a:tcPr/>
                </a:tc>
                <a:tc>
                  <a:txBody>
                    <a:bodyPr/>
                    <a:lstStyle/>
                    <a:p>
                      <a:pPr algn="r"/>
                      <a:r>
                        <a:rPr kumimoji="1" lang="en-US" altLang="ja-JP" sz="2800" b="1">
                          <a:solidFill>
                            <a:schemeClr val="tx2"/>
                          </a:solidFill>
                          <a:latin typeface="游ゴシック" panose="020B0400000000000000" pitchFamily="50" charset="-128"/>
                          <a:ea typeface="游ゴシック" panose="020B0400000000000000" pitchFamily="50" charset="-128"/>
                        </a:rPr>
                        <a:t>0</a:t>
                      </a:r>
                      <a:r>
                        <a:rPr kumimoji="1" lang="ja-JP" altLang="en-US" sz="2800" b="1">
                          <a:solidFill>
                            <a:schemeClr val="tx2"/>
                          </a:solidFill>
                          <a:latin typeface="游ゴシック" panose="020B0400000000000000" pitchFamily="50" charset="-128"/>
                          <a:ea typeface="游ゴシック" panose="020B0400000000000000" pitchFamily="50" charset="-128"/>
                        </a:rPr>
                        <a:t>回</a:t>
                      </a:r>
                      <a:endParaRPr kumimoji="1" lang="ja-JP" altLang="en-US" sz="2800" b="1" dirty="0">
                        <a:solidFill>
                          <a:schemeClr val="tx2"/>
                        </a:solidFill>
                        <a:latin typeface="游ゴシック" panose="020B0400000000000000" pitchFamily="50" charset="-128"/>
                        <a:ea typeface="游ゴシック" panose="020B0400000000000000" pitchFamily="50" charset="-128"/>
                      </a:endParaRPr>
                    </a:p>
                  </a:txBody>
                  <a:tcPr anchor="ctr"/>
                </a:tc>
                <a:extLst>
                  <a:ext uri="{0D108BD9-81ED-4DB2-BD59-A6C34878D82A}">
                    <a16:rowId xmlns:a16="http://schemas.microsoft.com/office/drawing/2014/main" val="10003"/>
                  </a:ext>
                </a:extLst>
              </a:tr>
              <a:tr h="576119">
                <a:tc>
                  <a:txBody>
                    <a:bodyPr/>
                    <a:lstStyle/>
                    <a:p>
                      <a:r>
                        <a:rPr kumimoji="1" lang="ja-JP" altLang="en-US" sz="2800" b="1" dirty="0">
                          <a:solidFill>
                            <a:schemeClr val="tx2"/>
                          </a:solidFill>
                          <a:latin typeface="游ゴシック" panose="020B0400000000000000" pitchFamily="50" charset="-128"/>
                          <a:ea typeface="游ゴシック" panose="020B0400000000000000" pitchFamily="50" charset="-128"/>
                        </a:rPr>
                        <a:t>・執行部内会議</a:t>
                      </a:r>
                    </a:p>
                  </a:txBody>
                  <a:tcPr/>
                </a:tc>
                <a:tc>
                  <a:txBody>
                    <a:bodyPr/>
                    <a:lstStyle/>
                    <a:p>
                      <a:pPr algn="r"/>
                      <a:r>
                        <a:rPr kumimoji="1" lang="en-US" altLang="ja-JP" sz="2800" b="1" dirty="0">
                          <a:solidFill>
                            <a:schemeClr val="tx2"/>
                          </a:solidFill>
                          <a:latin typeface="游ゴシック" panose="020B0400000000000000" pitchFamily="50" charset="-128"/>
                          <a:ea typeface="游ゴシック" panose="020B0400000000000000" pitchFamily="50" charset="-128"/>
                        </a:rPr>
                        <a:t>1</a:t>
                      </a:r>
                      <a:r>
                        <a:rPr kumimoji="1" lang="ja-JP" altLang="en-US" sz="2800" b="1" dirty="0">
                          <a:solidFill>
                            <a:schemeClr val="tx2"/>
                          </a:solidFill>
                          <a:latin typeface="游ゴシック" panose="020B0400000000000000" pitchFamily="50" charset="-128"/>
                          <a:ea typeface="游ゴシック" panose="020B0400000000000000" pitchFamily="50" charset="-128"/>
                        </a:rPr>
                        <a:t>回</a:t>
                      </a:r>
                    </a:p>
                  </a:txBody>
                  <a:tcPr anchor="ctr"/>
                </a:tc>
                <a:extLst>
                  <a:ext uri="{0D108BD9-81ED-4DB2-BD59-A6C34878D82A}">
                    <a16:rowId xmlns:a16="http://schemas.microsoft.com/office/drawing/2014/main" val="10004"/>
                  </a:ext>
                </a:extLst>
              </a:tr>
              <a:tr h="1050570">
                <a:tc gridSpan="2">
                  <a:txBody>
                    <a:bodyPr/>
                    <a:lstStyle/>
                    <a:p>
                      <a:pPr marL="266700" indent="0"/>
                      <a:r>
                        <a:rPr kumimoji="1" lang="ja-JP" altLang="en-US" sz="2400" b="0" dirty="0">
                          <a:solidFill>
                            <a:schemeClr val="tx2"/>
                          </a:solidFill>
                          <a:latin typeface="游ゴシック" panose="020B0400000000000000" pitchFamily="50" charset="-128"/>
                          <a:ea typeface="游ゴシック" panose="020B0400000000000000" pitchFamily="50" charset="-128"/>
                        </a:rPr>
                        <a:t>（学術部 </a:t>
                      </a:r>
                      <a:r>
                        <a:rPr kumimoji="1" lang="en-US" altLang="ja-JP" sz="2400" b="0" dirty="0">
                          <a:solidFill>
                            <a:schemeClr val="tx2"/>
                          </a:solidFill>
                          <a:latin typeface="游ゴシック" panose="020B0400000000000000" pitchFamily="50" charset="-128"/>
                          <a:ea typeface="游ゴシック" panose="020B0400000000000000" pitchFamily="50" charset="-128"/>
                        </a:rPr>
                        <a:t>0</a:t>
                      </a:r>
                      <a:r>
                        <a:rPr kumimoji="1" lang="ja-JP" altLang="en-US" sz="2400" b="0" dirty="0">
                          <a:solidFill>
                            <a:schemeClr val="tx2"/>
                          </a:solidFill>
                          <a:latin typeface="游ゴシック" panose="020B0400000000000000" pitchFamily="50" charset="-128"/>
                          <a:ea typeface="游ゴシック" panose="020B0400000000000000" pitchFamily="50" charset="-128"/>
                        </a:rPr>
                        <a:t>回、福利厚生部 </a:t>
                      </a:r>
                      <a:r>
                        <a:rPr kumimoji="1" lang="en-US" altLang="ja-JP" sz="2400" b="0" dirty="0">
                          <a:solidFill>
                            <a:schemeClr val="tx2"/>
                          </a:solidFill>
                          <a:latin typeface="游ゴシック" panose="020B0400000000000000" pitchFamily="50" charset="-128"/>
                          <a:ea typeface="游ゴシック" panose="020B0400000000000000" pitchFamily="50" charset="-128"/>
                        </a:rPr>
                        <a:t>0</a:t>
                      </a:r>
                      <a:r>
                        <a:rPr kumimoji="1" lang="ja-JP" altLang="en-US" sz="2400" b="0" dirty="0">
                          <a:solidFill>
                            <a:schemeClr val="tx2"/>
                          </a:solidFill>
                          <a:latin typeface="游ゴシック" panose="020B0400000000000000" pitchFamily="50" charset="-128"/>
                          <a:ea typeface="游ゴシック" panose="020B0400000000000000" pitchFamily="50" charset="-128"/>
                        </a:rPr>
                        <a:t>回、</a:t>
                      </a:r>
                      <a:endParaRPr kumimoji="1" lang="en-US" altLang="ja-JP" sz="2400" b="0" dirty="0">
                        <a:solidFill>
                          <a:schemeClr val="tx2"/>
                        </a:solidFill>
                        <a:latin typeface="游ゴシック" panose="020B0400000000000000" pitchFamily="50" charset="-128"/>
                        <a:ea typeface="游ゴシック" panose="020B0400000000000000" pitchFamily="50" charset="-128"/>
                      </a:endParaRPr>
                    </a:p>
                    <a:p>
                      <a:pPr marL="890588" indent="0"/>
                      <a:r>
                        <a:rPr kumimoji="1" lang="ja-JP" altLang="en-US" sz="2400" b="0" dirty="0">
                          <a:solidFill>
                            <a:schemeClr val="tx2"/>
                          </a:solidFill>
                          <a:latin typeface="游ゴシック" panose="020B0400000000000000" pitchFamily="50" charset="-128"/>
                          <a:ea typeface="游ゴシック" panose="020B0400000000000000" pitchFamily="50" charset="-128"/>
                        </a:rPr>
                        <a:t>広報部</a:t>
                      </a:r>
                      <a:r>
                        <a:rPr kumimoji="1" lang="en-US" altLang="ja-JP" sz="2400" b="0" dirty="0">
                          <a:solidFill>
                            <a:schemeClr val="tx2"/>
                          </a:solidFill>
                          <a:latin typeface="游ゴシック" panose="020B0400000000000000" pitchFamily="50" charset="-128"/>
                          <a:ea typeface="游ゴシック" panose="020B0400000000000000" pitchFamily="50" charset="-128"/>
                        </a:rPr>
                        <a:t>0</a:t>
                      </a:r>
                      <a:r>
                        <a:rPr kumimoji="1" lang="ja-JP" altLang="en-US" sz="2400" b="0" dirty="0">
                          <a:solidFill>
                            <a:schemeClr val="tx2"/>
                          </a:solidFill>
                          <a:latin typeface="游ゴシック" panose="020B0400000000000000" pitchFamily="50" charset="-128"/>
                          <a:ea typeface="游ゴシック" panose="020B0400000000000000" pitchFamily="50" charset="-128"/>
                        </a:rPr>
                        <a:t>回、会報編集会議</a:t>
                      </a:r>
                      <a:r>
                        <a:rPr kumimoji="1" lang="en-US" altLang="ja-JP" sz="2400" b="0" dirty="0">
                          <a:solidFill>
                            <a:schemeClr val="tx2"/>
                          </a:solidFill>
                          <a:latin typeface="游ゴシック" panose="020B0400000000000000" pitchFamily="50" charset="-128"/>
                          <a:ea typeface="游ゴシック" panose="020B0400000000000000" pitchFamily="50" charset="-128"/>
                        </a:rPr>
                        <a:t>1</a:t>
                      </a:r>
                      <a:r>
                        <a:rPr kumimoji="1" lang="ja-JP" altLang="en-US" sz="2400" b="0" dirty="0">
                          <a:solidFill>
                            <a:schemeClr val="tx2"/>
                          </a:solidFill>
                          <a:latin typeface="游ゴシック" panose="020B0400000000000000" pitchFamily="50" charset="-128"/>
                          <a:ea typeface="游ゴシック" panose="020B0400000000000000" pitchFamily="50" charset="-128"/>
                        </a:rPr>
                        <a:t>回</a:t>
                      </a:r>
                      <a:r>
                        <a:rPr kumimoji="1" lang="zh-TW" altLang="en-US" sz="2400" b="0" dirty="0">
                          <a:solidFill>
                            <a:schemeClr val="tx2"/>
                          </a:solidFill>
                          <a:latin typeface="游ゴシック" panose="020B0400000000000000" pitchFamily="50" charset="-128"/>
                          <a:ea typeface="游ゴシック" panose="020B0400000000000000" pitchFamily="50" charset="-128"/>
                        </a:rPr>
                        <a:t>）</a:t>
                      </a:r>
                    </a:p>
                  </a:txBody>
                  <a:tcPr/>
                </a:tc>
                <a:tc hMerge="1">
                  <a:txBody>
                    <a:bodyPr/>
                    <a:lstStyle/>
                    <a:p>
                      <a:pPr algn="r"/>
                      <a:endParaRPr kumimoji="1" lang="ja-JP" altLang="en-US" b="1">
                        <a:latin typeface="游ゴシック" panose="020B0400000000000000" pitchFamily="50" charset="-128"/>
                        <a:ea typeface="游ゴシック" panose="020B0400000000000000" pitchFamily="50" charset="-128"/>
                      </a:endParaRP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95716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323850" y="142875"/>
            <a:ext cx="3248025" cy="857250"/>
          </a:xfrm>
          <a:effectLst>
            <a:outerShdw dist="107763" dir="2700000" algn="ctr" rotWithShape="0">
              <a:schemeClr val="bg2"/>
            </a:outerShdw>
          </a:effectLst>
        </p:spPr>
        <p:txBody>
          <a:bodyPr/>
          <a:lstStyle/>
          <a:p>
            <a:pPr eaLnBrk="1" hangingPunct="1">
              <a:defRPr/>
            </a:pPr>
            <a:r>
              <a:rPr lang="ja-JP" altLang="en-US" sz="4000" b="1" dirty="0">
                <a:solidFill>
                  <a:srgbClr val="00B050"/>
                </a:solidFill>
                <a:latin typeface="HG丸ｺﾞｼｯｸM-PRO" pitchFamily="50" charset="-128"/>
                <a:ea typeface="HG丸ｺﾞｼｯｸM-PRO" pitchFamily="50" charset="-128"/>
              </a:rPr>
              <a:t>第</a:t>
            </a:r>
            <a:r>
              <a:rPr lang="en-US" altLang="ja-JP" sz="4000" b="1" dirty="0">
                <a:solidFill>
                  <a:srgbClr val="00B050"/>
                </a:solidFill>
                <a:latin typeface="HG丸ｺﾞｼｯｸM-PRO" pitchFamily="50" charset="-128"/>
                <a:ea typeface="HG丸ｺﾞｼｯｸM-PRO" pitchFamily="50" charset="-128"/>
              </a:rPr>
              <a:t>1</a:t>
            </a:r>
            <a:r>
              <a:rPr lang="ja-JP" altLang="en-US" sz="4000" b="1" dirty="0">
                <a:solidFill>
                  <a:srgbClr val="00B050"/>
                </a:solidFill>
                <a:latin typeface="HG丸ｺﾞｼｯｸM-PRO" pitchFamily="50" charset="-128"/>
                <a:ea typeface="HG丸ｺﾞｼｯｸM-PRO" pitchFamily="50" charset="-128"/>
              </a:rPr>
              <a:t>号議案</a:t>
            </a:r>
          </a:p>
        </p:txBody>
      </p:sp>
      <p:sp>
        <p:nvSpPr>
          <p:cNvPr id="9220" name="Rectangle 3"/>
          <p:cNvSpPr txBox="1">
            <a:spLocks noChangeArrowheads="1"/>
          </p:cNvSpPr>
          <p:nvPr/>
        </p:nvSpPr>
        <p:spPr bwMode="auto">
          <a:xfrm>
            <a:off x="250825" y="1071563"/>
            <a:ext cx="5821363" cy="730250"/>
          </a:xfrm>
          <a:prstGeom prst="rect">
            <a:avLst/>
          </a:prstGeom>
          <a:noFill/>
          <a:ln>
            <a:noFill/>
          </a:ln>
          <a:effectLst>
            <a:outerShdw dist="107763" dir="2700000" algn="ctr" rotWithShape="0">
              <a:schemeClr val="bg2"/>
            </a:outerShdw>
          </a:effectLst>
        </p:spPr>
        <p:txBody>
          <a:bodyPr/>
          <a:lstStyle>
            <a:lvl1pPr marL="342900" indent="-342900" algn="l" eaLnBrk="0" hangingPunct="0">
              <a:spcBef>
                <a:spcPct val="20000"/>
              </a:spcBef>
              <a:buFont typeface="Arial" charset="0"/>
              <a:buChar char="•"/>
              <a:defRPr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buChar char="–"/>
              <a:defRPr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buChar char="•"/>
              <a:defRPr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9pPr>
          </a:lstStyle>
          <a:p>
            <a:pPr eaLnBrk="1" hangingPunct="1">
              <a:lnSpc>
                <a:spcPct val="90000"/>
              </a:lnSpc>
              <a:buClr>
                <a:schemeClr val="accent1"/>
              </a:buClr>
              <a:buSzPct val="75000"/>
              <a:buFont typeface="Wingdings" pitchFamily="2" charset="2"/>
              <a:buNone/>
              <a:defRPr/>
            </a:pPr>
            <a:r>
              <a:rPr kumimoji="0" lang="en-US" altLang="ja-JP" sz="4000" dirty="0">
                <a:solidFill>
                  <a:srgbClr val="00B0F0"/>
                </a:solidFill>
                <a:latin typeface="ＭＳ ゴシック" pitchFamily="49" charset="-128"/>
                <a:ea typeface="ＭＳ ゴシック" pitchFamily="49" charset="-128"/>
              </a:rPr>
              <a:t>	</a:t>
            </a:r>
            <a:r>
              <a:rPr kumimoji="0" lang="ja-JP" altLang="en-US" sz="4000" dirty="0">
                <a:solidFill>
                  <a:srgbClr val="00B0F0"/>
                </a:solidFill>
                <a:latin typeface="ＭＳ ゴシック" pitchFamily="49" charset="-128"/>
                <a:ea typeface="ＭＳ ゴシック" pitchFamily="49" charset="-128"/>
              </a:rPr>
              <a:t>令和</a:t>
            </a:r>
            <a:r>
              <a:rPr kumimoji="0" lang="en-US" altLang="ja-JP" sz="4000" dirty="0">
                <a:solidFill>
                  <a:srgbClr val="00B0F0"/>
                </a:solidFill>
                <a:latin typeface="ＭＳ ゴシック" pitchFamily="49" charset="-128"/>
                <a:ea typeface="ＭＳ ゴシック" pitchFamily="49" charset="-128"/>
              </a:rPr>
              <a:t>5</a:t>
            </a:r>
            <a:r>
              <a:rPr kumimoji="0" lang="ja-JP" altLang="en-US" sz="4000" dirty="0">
                <a:solidFill>
                  <a:srgbClr val="00B0F0"/>
                </a:solidFill>
                <a:latin typeface="ＭＳ ゴシック" pitchFamily="49" charset="-128"/>
                <a:ea typeface="ＭＳ ゴシック" pitchFamily="49" charset="-128"/>
              </a:rPr>
              <a:t>年度　事業報告</a:t>
            </a:r>
            <a:endParaRPr kumimoji="0" lang="ja-JP" altLang="en-US" sz="3600" dirty="0">
              <a:solidFill>
                <a:srgbClr val="00B0F0"/>
              </a:solidFill>
              <a:latin typeface="ＭＳ ゴシック" pitchFamily="49" charset="-128"/>
              <a:ea typeface="ＭＳ ゴシック" pitchFamily="49" charset="-128"/>
            </a:endParaRPr>
          </a:p>
          <a:p>
            <a:pPr eaLnBrk="1" hangingPunct="1">
              <a:buClr>
                <a:schemeClr val="accent1"/>
              </a:buClr>
              <a:buSzPct val="75000"/>
              <a:buFont typeface="Wingdings" pitchFamily="2" charset="2"/>
              <a:buNone/>
              <a:defRPr/>
            </a:pPr>
            <a:r>
              <a:rPr kumimoji="0" lang="ja-JP" altLang="en-US" sz="2400" dirty="0">
                <a:solidFill>
                  <a:srgbClr val="00B0F0"/>
                </a:solidFill>
                <a:latin typeface="ＭＳ ゴシック" pitchFamily="49" charset="-128"/>
                <a:ea typeface="ＭＳ ゴシック" pitchFamily="49" charset="-128"/>
              </a:rPr>
              <a:t>			</a:t>
            </a:r>
            <a:endParaRPr kumimoji="0" lang="ja-JP" altLang="en-US" sz="2000" dirty="0">
              <a:solidFill>
                <a:srgbClr val="00B0F0"/>
              </a:solidFill>
              <a:latin typeface="ＭＳ ゴシック" pitchFamily="49" charset="-128"/>
              <a:ea typeface="ＭＳ ゴシック" pitchFamily="49" charset="-128"/>
            </a:endParaRPr>
          </a:p>
          <a:p>
            <a:pPr eaLnBrk="1" hangingPunct="1">
              <a:lnSpc>
                <a:spcPct val="90000"/>
              </a:lnSpc>
              <a:buClr>
                <a:schemeClr val="accent1"/>
              </a:buClr>
              <a:buSzPct val="75000"/>
              <a:buFont typeface="Wingdings" pitchFamily="2" charset="2"/>
              <a:buNone/>
              <a:defRPr/>
            </a:pPr>
            <a:endParaRPr kumimoji="0" lang="en-US" altLang="ja-JP" sz="2000" dirty="0">
              <a:solidFill>
                <a:srgbClr val="00B0F0"/>
              </a:solidFill>
              <a:latin typeface="ＭＳ ゴシック" pitchFamily="49" charset="-128"/>
              <a:ea typeface="ＭＳ ゴシック" pitchFamily="49" charset="-128"/>
            </a:endParaRPr>
          </a:p>
        </p:txBody>
      </p:sp>
      <p:sp>
        <p:nvSpPr>
          <p:cNvPr id="44036" name="テキスト ボックス 6"/>
          <p:cNvSpPr txBox="1">
            <a:spLocks noChangeArrowheads="1"/>
          </p:cNvSpPr>
          <p:nvPr/>
        </p:nvSpPr>
        <p:spPr bwMode="auto">
          <a:xfrm>
            <a:off x="1214438" y="1727200"/>
            <a:ext cx="47863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Arial Narrow" panose="020B0606020202030204" pitchFamily="34" charset="0"/>
                <a:ea typeface="ＭＳ Ｐゴシック" panose="020B0600070205080204" pitchFamily="50" charset="-128"/>
              </a:defRPr>
            </a:lvl1pPr>
            <a:lvl2pPr marL="742950" indent="-285750">
              <a:defRPr kumimoji="1" sz="2400">
                <a:solidFill>
                  <a:schemeClr val="tx1"/>
                </a:solidFill>
                <a:latin typeface="Arial Narrow" panose="020B0606020202030204" pitchFamily="34" charset="0"/>
                <a:ea typeface="ＭＳ Ｐゴシック" panose="020B0600070205080204" pitchFamily="50" charset="-128"/>
              </a:defRPr>
            </a:lvl2pPr>
            <a:lvl3pPr marL="1143000" indent="-228600">
              <a:defRPr kumimoji="1" sz="2400">
                <a:solidFill>
                  <a:schemeClr val="tx1"/>
                </a:solidFill>
                <a:latin typeface="Arial Narrow" panose="020B0606020202030204" pitchFamily="34" charset="0"/>
                <a:ea typeface="ＭＳ Ｐゴシック" panose="020B0600070205080204" pitchFamily="50" charset="-128"/>
              </a:defRPr>
            </a:lvl3pPr>
            <a:lvl4pPr marL="1600200" indent="-228600">
              <a:defRPr kumimoji="1" sz="2400">
                <a:solidFill>
                  <a:schemeClr val="tx1"/>
                </a:solidFill>
                <a:latin typeface="Arial Narrow" panose="020B0606020202030204" pitchFamily="34" charset="0"/>
                <a:ea typeface="ＭＳ Ｐゴシック" panose="020B0600070205080204" pitchFamily="50" charset="-128"/>
              </a:defRPr>
            </a:lvl4pPr>
            <a:lvl5pPr marL="2057400" indent="-228600">
              <a:defRPr kumimoji="1" sz="2400">
                <a:solidFill>
                  <a:schemeClr val="tx1"/>
                </a:solidFill>
                <a:latin typeface="Arial Narrow" panose="020B0606020202030204" pitchFamily="34" charset="0"/>
                <a:ea typeface="ＭＳ Ｐゴシック" panose="020B0600070205080204" pitchFamily="50" charset="-128"/>
              </a:defRPr>
            </a:lvl5pPr>
            <a:lvl6pPr marL="25146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6pPr>
            <a:lvl7pPr marL="29718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7pPr>
            <a:lvl8pPr marL="34290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8pPr>
            <a:lvl9pPr marL="38862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9pPr>
          </a:lstStyle>
          <a:p>
            <a:r>
              <a:rPr kumimoji="0" lang="ja-JP" altLang="en-US" sz="3600" b="1" dirty="0">
                <a:solidFill>
                  <a:schemeClr val="tx2"/>
                </a:solidFill>
                <a:latin typeface="游ゴシック" panose="020B0400000000000000" pitchFamily="50" charset="-128"/>
                <a:ea typeface="游ゴシック" panose="020B0400000000000000" pitchFamily="50" charset="-128"/>
              </a:rPr>
              <a:t>学術部企画イベント</a:t>
            </a:r>
          </a:p>
        </p:txBody>
      </p:sp>
      <p:graphicFrame>
        <p:nvGraphicFramePr>
          <p:cNvPr id="2" name="表 1"/>
          <p:cNvGraphicFramePr>
            <a:graphicFrameLocks noGrp="1"/>
          </p:cNvGraphicFramePr>
          <p:nvPr>
            <p:extLst>
              <p:ext uri="{D42A27DB-BD31-4B8C-83A1-F6EECF244321}">
                <p14:modId xmlns:p14="http://schemas.microsoft.com/office/powerpoint/2010/main" val="1414945083"/>
              </p:ext>
            </p:extLst>
          </p:nvPr>
        </p:nvGraphicFramePr>
        <p:xfrm>
          <a:off x="575556" y="2793068"/>
          <a:ext cx="8457561" cy="2880320"/>
        </p:xfrm>
        <a:graphic>
          <a:graphicData uri="http://schemas.openxmlformats.org/drawingml/2006/table">
            <a:tbl>
              <a:tblPr firstRow="1" bandRow="1">
                <a:tableStyleId>{2D5ABB26-0587-4C30-8999-92F81FD0307C}</a:tableStyleId>
              </a:tblPr>
              <a:tblGrid>
                <a:gridCol w="1548586">
                  <a:extLst>
                    <a:ext uri="{9D8B030D-6E8A-4147-A177-3AD203B41FA5}">
                      <a16:colId xmlns:a16="http://schemas.microsoft.com/office/drawing/2014/main" val="20000"/>
                    </a:ext>
                  </a:extLst>
                </a:gridCol>
                <a:gridCol w="1316355">
                  <a:extLst>
                    <a:ext uri="{9D8B030D-6E8A-4147-A177-3AD203B41FA5}">
                      <a16:colId xmlns:a16="http://schemas.microsoft.com/office/drawing/2014/main" val="20001"/>
                    </a:ext>
                  </a:extLst>
                </a:gridCol>
                <a:gridCol w="4474097">
                  <a:extLst>
                    <a:ext uri="{9D8B030D-6E8A-4147-A177-3AD203B41FA5}">
                      <a16:colId xmlns:a16="http://schemas.microsoft.com/office/drawing/2014/main" val="20002"/>
                    </a:ext>
                  </a:extLst>
                </a:gridCol>
                <a:gridCol w="1118523">
                  <a:extLst>
                    <a:ext uri="{9D8B030D-6E8A-4147-A177-3AD203B41FA5}">
                      <a16:colId xmlns:a16="http://schemas.microsoft.com/office/drawing/2014/main" val="20003"/>
                    </a:ext>
                  </a:extLst>
                </a:gridCol>
              </a:tblGrid>
              <a:tr h="720080">
                <a:tc>
                  <a:txBody>
                    <a:bodyPr/>
                    <a:lstStyle/>
                    <a:p>
                      <a:pPr algn="r"/>
                      <a:r>
                        <a:rPr kumimoji="1" lang="en-US" altLang="ja-JP" sz="2400" b="1" dirty="0">
                          <a:solidFill>
                            <a:schemeClr val="tx2"/>
                          </a:solidFill>
                          <a:latin typeface="游ゴシック" panose="020B0400000000000000" pitchFamily="50" charset="-128"/>
                          <a:ea typeface="游ゴシック" panose="020B0400000000000000" pitchFamily="50" charset="-128"/>
                        </a:rPr>
                        <a:t>7</a:t>
                      </a:r>
                      <a:r>
                        <a:rPr kumimoji="1" lang="ja-JP" altLang="en-US" sz="2400" b="1" dirty="0">
                          <a:solidFill>
                            <a:schemeClr val="tx2"/>
                          </a:solidFill>
                          <a:latin typeface="游ゴシック" panose="020B0400000000000000" pitchFamily="50" charset="-128"/>
                          <a:ea typeface="游ゴシック" panose="020B0400000000000000" pitchFamily="50" charset="-128"/>
                        </a:rPr>
                        <a:t>月</a:t>
                      </a:r>
                      <a:r>
                        <a:rPr kumimoji="1" lang="en-US" altLang="ja-JP" sz="2400" b="1" baseline="0" dirty="0">
                          <a:solidFill>
                            <a:schemeClr val="tx2"/>
                          </a:solidFill>
                          <a:latin typeface="游ゴシック" panose="020B0400000000000000" pitchFamily="50" charset="-128"/>
                          <a:ea typeface="游ゴシック" panose="020B0400000000000000" pitchFamily="50" charset="-128"/>
                        </a:rPr>
                        <a:t>22</a:t>
                      </a:r>
                      <a:r>
                        <a:rPr kumimoji="1" lang="ja-JP" altLang="en-US" sz="2400" b="1" dirty="0">
                          <a:solidFill>
                            <a:schemeClr val="tx2"/>
                          </a:solidFill>
                          <a:latin typeface="游ゴシック" panose="020B0400000000000000" pitchFamily="50" charset="-128"/>
                          <a:ea typeface="游ゴシック" panose="020B0400000000000000" pitchFamily="50" charset="-128"/>
                        </a:rPr>
                        <a:t>日</a:t>
                      </a:r>
                    </a:p>
                  </a:txBody>
                  <a:tcPr anchor="ctr"/>
                </a:tc>
                <a:tc>
                  <a:txBody>
                    <a:bodyPr/>
                    <a:lstStyle/>
                    <a:p>
                      <a:r>
                        <a:rPr kumimoji="1" lang="ja-JP" altLang="en-US" sz="2400" b="1" dirty="0">
                          <a:solidFill>
                            <a:schemeClr val="tx2"/>
                          </a:solidFill>
                          <a:latin typeface="游ゴシック" panose="020B0400000000000000" pitchFamily="50" charset="-128"/>
                          <a:ea typeface="游ゴシック" panose="020B0400000000000000" pitchFamily="50" charset="-128"/>
                        </a:rPr>
                        <a:t>第</a:t>
                      </a:r>
                      <a:r>
                        <a:rPr kumimoji="1" lang="en-US" altLang="ja-JP" sz="2400" b="1" dirty="0">
                          <a:solidFill>
                            <a:schemeClr val="tx2"/>
                          </a:solidFill>
                          <a:latin typeface="游ゴシック" panose="020B0400000000000000" pitchFamily="50" charset="-128"/>
                          <a:ea typeface="游ゴシック" panose="020B0400000000000000" pitchFamily="50" charset="-128"/>
                        </a:rPr>
                        <a:t>20</a:t>
                      </a:r>
                      <a:r>
                        <a:rPr kumimoji="1" lang="ja-JP" altLang="en-US" sz="2400" b="1" dirty="0">
                          <a:solidFill>
                            <a:schemeClr val="tx2"/>
                          </a:solidFill>
                          <a:latin typeface="游ゴシック" panose="020B0400000000000000" pitchFamily="50" charset="-128"/>
                          <a:ea typeface="游ゴシック" panose="020B0400000000000000" pitchFamily="50" charset="-128"/>
                        </a:rPr>
                        <a:t>回</a:t>
                      </a:r>
                    </a:p>
                  </a:txBody>
                  <a:tcPr anchor="ctr"/>
                </a:tc>
                <a:tc>
                  <a:txBody>
                    <a:bodyPr/>
                    <a:lstStyle/>
                    <a:p>
                      <a:r>
                        <a:rPr kumimoji="1" lang="ja-JP" altLang="en-US" sz="2400" b="1" dirty="0">
                          <a:solidFill>
                            <a:schemeClr val="tx2"/>
                          </a:solidFill>
                          <a:latin typeface="游ゴシック" panose="020B0400000000000000" pitchFamily="50" charset="-128"/>
                          <a:ea typeface="游ゴシック" panose="020B0400000000000000" pitchFamily="50" charset="-128"/>
                        </a:rPr>
                        <a:t>フレッシュマンズセミナー</a:t>
                      </a:r>
                    </a:p>
                  </a:txBody>
                  <a:tcPr anchor="ctr"/>
                </a:tc>
                <a:tc>
                  <a:txBody>
                    <a:bodyPr/>
                    <a:lstStyle/>
                    <a:p>
                      <a:pPr algn="r"/>
                      <a:r>
                        <a:rPr kumimoji="1" lang="en-US" altLang="ja-JP" sz="2400" b="1" dirty="0">
                          <a:solidFill>
                            <a:schemeClr val="tx2"/>
                          </a:solidFill>
                          <a:latin typeface="游ゴシック" panose="020B0400000000000000" pitchFamily="50" charset="-128"/>
                          <a:ea typeface="游ゴシック" panose="020B0400000000000000" pitchFamily="50" charset="-128"/>
                        </a:rPr>
                        <a:t>185</a:t>
                      </a:r>
                      <a:r>
                        <a:rPr kumimoji="1" lang="ja-JP" altLang="en-US" sz="2400" b="1" dirty="0">
                          <a:solidFill>
                            <a:schemeClr val="tx2"/>
                          </a:solidFill>
                          <a:latin typeface="游ゴシック" panose="020B0400000000000000" pitchFamily="50" charset="-128"/>
                          <a:ea typeface="游ゴシック" panose="020B0400000000000000" pitchFamily="50" charset="-128"/>
                        </a:rPr>
                        <a:t>名</a:t>
                      </a:r>
                    </a:p>
                  </a:txBody>
                  <a:tcPr anchor="ctr"/>
                </a:tc>
                <a:extLst>
                  <a:ext uri="{0D108BD9-81ED-4DB2-BD59-A6C34878D82A}">
                    <a16:rowId xmlns:a16="http://schemas.microsoft.com/office/drawing/2014/main" val="10000"/>
                  </a:ext>
                </a:extLst>
              </a:tr>
              <a:tr h="720080">
                <a:tc>
                  <a:txBody>
                    <a:bodyPr/>
                    <a:lstStyle/>
                    <a:p>
                      <a:pPr algn="r"/>
                      <a:r>
                        <a:rPr kumimoji="1" lang="en-US" altLang="ja-JP" sz="2400" b="1" dirty="0">
                          <a:solidFill>
                            <a:schemeClr val="tx2"/>
                          </a:solidFill>
                          <a:latin typeface="游ゴシック" panose="020B0400000000000000" pitchFamily="50" charset="-128"/>
                          <a:ea typeface="游ゴシック" panose="020B0400000000000000" pitchFamily="50" charset="-128"/>
                        </a:rPr>
                        <a:t>3</a:t>
                      </a:r>
                      <a:r>
                        <a:rPr kumimoji="1" lang="ja-JP" altLang="en-US" sz="2400" b="1" dirty="0">
                          <a:solidFill>
                            <a:schemeClr val="tx2"/>
                          </a:solidFill>
                          <a:latin typeface="游ゴシック" panose="020B0400000000000000" pitchFamily="50" charset="-128"/>
                          <a:ea typeface="游ゴシック" panose="020B0400000000000000" pitchFamily="50" charset="-128"/>
                        </a:rPr>
                        <a:t>月</a:t>
                      </a:r>
                      <a:r>
                        <a:rPr kumimoji="1" lang="en-US" altLang="ja-JP" sz="2400" b="1" dirty="0">
                          <a:solidFill>
                            <a:schemeClr val="tx2"/>
                          </a:solidFill>
                          <a:latin typeface="游ゴシック" panose="020B0400000000000000" pitchFamily="50" charset="-128"/>
                          <a:ea typeface="游ゴシック" panose="020B0400000000000000" pitchFamily="50" charset="-128"/>
                        </a:rPr>
                        <a:t>23</a:t>
                      </a:r>
                      <a:r>
                        <a:rPr kumimoji="1" lang="ja-JP" altLang="en-US" sz="2400" b="1" dirty="0">
                          <a:solidFill>
                            <a:schemeClr val="tx2"/>
                          </a:solidFill>
                          <a:latin typeface="游ゴシック" panose="020B0400000000000000" pitchFamily="50" charset="-128"/>
                          <a:ea typeface="游ゴシック" panose="020B0400000000000000" pitchFamily="50" charset="-128"/>
                        </a:rPr>
                        <a:t>日 </a:t>
                      </a:r>
                    </a:p>
                  </a:txBody>
                  <a:tcPr anchor="ctr"/>
                </a:tc>
                <a:tc>
                  <a:txBody>
                    <a:bodyPr/>
                    <a:lstStyle/>
                    <a:p>
                      <a:r>
                        <a:rPr kumimoji="1" lang="ja-JP" altLang="en-US" sz="2400" b="1" dirty="0">
                          <a:solidFill>
                            <a:schemeClr val="tx2"/>
                          </a:solidFill>
                          <a:latin typeface="游ゴシック" panose="020B0400000000000000" pitchFamily="50" charset="-128"/>
                          <a:ea typeface="游ゴシック" panose="020B0400000000000000" pitchFamily="50" charset="-128"/>
                        </a:rPr>
                        <a:t>第</a:t>
                      </a:r>
                      <a:r>
                        <a:rPr kumimoji="1" lang="en-US" altLang="ja-JP" sz="2400" b="1" dirty="0">
                          <a:solidFill>
                            <a:schemeClr val="tx2"/>
                          </a:solidFill>
                          <a:latin typeface="游ゴシック" panose="020B0400000000000000" pitchFamily="50" charset="-128"/>
                          <a:ea typeface="游ゴシック" panose="020B0400000000000000" pitchFamily="50" charset="-128"/>
                        </a:rPr>
                        <a:t>23</a:t>
                      </a:r>
                      <a:r>
                        <a:rPr kumimoji="1" lang="ja-JP" altLang="en-US" sz="2400" b="1" dirty="0">
                          <a:solidFill>
                            <a:schemeClr val="tx2"/>
                          </a:solidFill>
                          <a:latin typeface="游ゴシック" panose="020B0400000000000000" pitchFamily="50" charset="-128"/>
                          <a:ea typeface="游ゴシック" panose="020B0400000000000000" pitchFamily="50" charset="-128"/>
                        </a:rPr>
                        <a:t>回 </a:t>
                      </a:r>
                    </a:p>
                  </a:txBody>
                  <a:tcPr anchor="ctr"/>
                </a:tc>
                <a:tc>
                  <a:txBody>
                    <a:bodyPr/>
                    <a:lstStyle/>
                    <a:p>
                      <a:r>
                        <a:rPr kumimoji="1" lang="ja-JP" altLang="en-US" sz="2400" b="1" dirty="0">
                          <a:solidFill>
                            <a:schemeClr val="tx2"/>
                          </a:solidFill>
                          <a:latin typeface="游ゴシック" panose="020B0400000000000000" pitchFamily="50" charset="-128"/>
                          <a:ea typeface="游ゴシック" panose="020B0400000000000000" pitchFamily="50" charset="-128"/>
                        </a:rPr>
                        <a:t>世代</a:t>
                      </a:r>
                      <a:r>
                        <a:rPr kumimoji="1" lang="en-US" altLang="ja-JP" sz="2400" b="1" dirty="0">
                          <a:solidFill>
                            <a:schemeClr val="tx2"/>
                          </a:solidFill>
                          <a:latin typeface="游ゴシック" panose="020B0400000000000000" pitchFamily="50" charset="-128"/>
                          <a:ea typeface="游ゴシック" panose="020B0400000000000000" pitchFamily="50" charset="-128"/>
                        </a:rPr>
                        <a:t>-</a:t>
                      </a:r>
                      <a:r>
                        <a:rPr kumimoji="1" lang="en-US" altLang="ja-JP" sz="2400" b="1" dirty="0" err="1">
                          <a:solidFill>
                            <a:schemeClr val="tx2"/>
                          </a:solidFill>
                          <a:latin typeface="游ゴシック" panose="020B0400000000000000" pitchFamily="50" charset="-128"/>
                          <a:ea typeface="游ゴシック" panose="020B0400000000000000" pitchFamily="50" charset="-128"/>
                        </a:rPr>
                        <a:t>SeDaI</a:t>
                      </a:r>
                      <a:r>
                        <a:rPr kumimoji="1" lang="en-US" altLang="ja-JP" sz="2400" b="1" dirty="0">
                          <a:solidFill>
                            <a:schemeClr val="tx2"/>
                          </a:solidFill>
                          <a:latin typeface="游ゴシック" panose="020B0400000000000000" pitchFamily="50" charset="-128"/>
                          <a:ea typeface="游ゴシック" panose="020B0400000000000000" pitchFamily="50" charset="-128"/>
                        </a:rPr>
                        <a:t>-</a:t>
                      </a:r>
                      <a:r>
                        <a:rPr kumimoji="1" lang="ja-JP" altLang="en-US" sz="2400" b="1" dirty="0">
                          <a:solidFill>
                            <a:schemeClr val="tx2"/>
                          </a:solidFill>
                          <a:latin typeface="游ゴシック" panose="020B0400000000000000" pitchFamily="50" charset="-128"/>
                          <a:ea typeface="游ゴシック" panose="020B0400000000000000" pitchFamily="50" charset="-128"/>
                        </a:rPr>
                        <a:t>講演会</a:t>
                      </a:r>
                    </a:p>
                  </a:txBody>
                  <a:tcPr anchor="ctr"/>
                </a:tc>
                <a:tc>
                  <a:txBody>
                    <a:bodyPr/>
                    <a:lstStyle/>
                    <a:p>
                      <a:pPr algn="r"/>
                      <a:r>
                        <a:rPr kumimoji="1" lang="en-US" altLang="ja-JP" sz="2400" b="1" dirty="0">
                          <a:solidFill>
                            <a:schemeClr val="tx2"/>
                          </a:solidFill>
                          <a:latin typeface="游ゴシック" panose="020B0400000000000000" pitchFamily="50" charset="-128"/>
                          <a:ea typeface="游ゴシック" panose="020B0400000000000000" pitchFamily="50" charset="-128"/>
                        </a:rPr>
                        <a:t>89</a:t>
                      </a:r>
                      <a:r>
                        <a:rPr kumimoji="1" lang="ja-JP" altLang="en-US" sz="2400" b="1" dirty="0">
                          <a:solidFill>
                            <a:schemeClr val="tx2"/>
                          </a:solidFill>
                          <a:latin typeface="游ゴシック" panose="020B0400000000000000" pitchFamily="50" charset="-128"/>
                          <a:ea typeface="游ゴシック" panose="020B0400000000000000" pitchFamily="50" charset="-128"/>
                        </a:rPr>
                        <a:t>名</a:t>
                      </a:r>
                    </a:p>
                  </a:txBody>
                  <a:tcPr anchor="ctr"/>
                </a:tc>
                <a:extLst>
                  <a:ext uri="{0D108BD9-81ED-4DB2-BD59-A6C34878D82A}">
                    <a16:rowId xmlns:a16="http://schemas.microsoft.com/office/drawing/2014/main" val="1343957441"/>
                  </a:ext>
                </a:extLst>
              </a:tr>
              <a:tr h="720080">
                <a:tc>
                  <a:txBody>
                    <a:bodyPr/>
                    <a:lstStyle/>
                    <a:p>
                      <a:pPr algn="r"/>
                      <a:endParaRPr kumimoji="1" lang="ja-JP" altLang="en-US" sz="2400" b="1" dirty="0">
                        <a:solidFill>
                          <a:schemeClr val="tx2"/>
                        </a:solidFill>
                        <a:latin typeface="游ゴシック" panose="020B0400000000000000" pitchFamily="50" charset="-128"/>
                        <a:ea typeface="游ゴシック" panose="020B0400000000000000" pitchFamily="50" charset="-128"/>
                      </a:endParaRPr>
                    </a:p>
                  </a:txBody>
                  <a:tcPr anchor="ctr"/>
                </a:tc>
                <a:tc>
                  <a:txBody>
                    <a:bodyPr/>
                    <a:lstStyle/>
                    <a:p>
                      <a:endParaRPr kumimoji="1" lang="ja-JP" altLang="en-US" sz="2400" b="1" dirty="0">
                        <a:solidFill>
                          <a:schemeClr val="tx2"/>
                        </a:solidFill>
                        <a:latin typeface="游ゴシック" panose="020B0400000000000000" pitchFamily="50" charset="-128"/>
                        <a:ea typeface="游ゴシック" panose="020B0400000000000000" pitchFamily="50" charset="-128"/>
                      </a:endParaRPr>
                    </a:p>
                  </a:txBody>
                  <a:tcPr anchor="ctr"/>
                </a:tc>
                <a:tc>
                  <a:txBody>
                    <a:bodyPr/>
                    <a:lstStyle/>
                    <a:p>
                      <a:endParaRPr kumimoji="1" lang="ja-JP" altLang="en-US" sz="2400" b="1" dirty="0">
                        <a:solidFill>
                          <a:schemeClr val="tx2"/>
                        </a:solidFill>
                        <a:latin typeface="游ゴシック" panose="020B0400000000000000" pitchFamily="50" charset="-128"/>
                        <a:ea typeface="游ゴシック" panose="020B0400000000000000" pitchFamily="50" charset="-128"/>
                      </a:endParaRPr>
                    </a:p>
                  </a:txBody>
                  <a:tcPr anchor="ctr"/>
                </a:tc>
                <a:tc>
                  <a:txBody>
                    <a:bodyPr/>
                    <a:lstStyle/>
                    <a:p>
                      <a:pPr algn="r"/>
                      <a:endParaRPr kumimoji="1" lang="ja-JP" altLang="en-US" sz="2400" b="1" dirty="0">
                        <a:solidFill>
                          <a:schemeClr val="tx2"/>
                        </a:solidFill>
                        <a:latin typeface="游ゴシック" panose="020B0400000000000000" pitchFamily="50" charset="-128"/>
                        <a:ea typeface="游ゴシック" panose="020B0400000000000000" pitchFamily="50" charset="-128"/>
                      </a:endParaRPr>
                    </a:p>
                  </a:txBody>
                  <a:tcPr anchor="ctr"/>
                </a:tc>
                <a:extLst>
                  <a:ext uri="{0D108BD9-81ED-4DB2-BD59-A6C34878D82A}">
                    <a16:rowId xmlns:a16="http://schemas.microsoft.com/office/drawing/2014/main" val="10001"/>
                  </a:ext>
                </a:extLst>
              </a:tr>
              <a:tr h="720080">
                <a:tc>
                  <a:txBody>
                    <a:bodyPr/>
                    <a:lstStyle/>
                    <a:p>
                      <a:endParaRPr kumimoji="1" lang="ja-JP" altLang="en-US" sz="2400" b="1" strike="sngStrike" dirty="0">
                        <a:solidFill>
                          <a:srgbClr val="FF0000"/>
                        </a:solidFill>
                        <a:latin typeface="游ゴシック" panose="020B0400000000000000" pitchFamily="50" charset="-128"/>
                        <a:ea typeface="游ゴシック" panose="020B0400000000000000" pitchFamily="50" charset="-128"/>
                      </a:endParaRPr>
                    </a:p>
                  </a:txBody>
                  <a:tcPr anchor="ctr"/>
                </a:tc>
                <a:tc>
                  <a:txBody>
                    <a:bodyPr/>
                    <a:lstStyle/>
                    <a:p>
                      <a:endParaRPr kumimoji="1" lang="ja-JP" altLang="en-US" sz="2400" b="1" strike="sngStrike" dirty="0">
                        <a:solidFill>
                          <a:srgbClr val="FF0000"/>
                        </a:solidFill>
                        <a:latin typeface="游ゴシック" panose="020B0400000000000000" pitchFamily="50" charset="-128"/>
                        <a:ea typeface="游ゴシック" panose="020B0400000000000000" pitchFamily="50" charset="-128"/>
                      </a:endParaRPr>
                    </a:p>
                  </a:txBody>
                  <a:tcPr anchor="ctr"/>
                </a:tc>
                <a:tc>
                  <a:txBody>
                    <a:bodyPr/>
                    <a:lstStyle/>
                    <a:p>
                      <a:endParaRPr kumimoji="1" lang="ja-JP" altLang="en-US" sz="2400" b="1" strike="sngStrike" dirty="0">
                        <a:solidFill>
                          <a:srgbClr val="FF0000"/>
                        </a:solidFill>
                        <a:latin typeface="游ゴシック" panose="020B0400000000000000" pitchFamily="50" charset="-128"/>
                        <a:ea typeface="游ゴシック" panose="020B0400000000000000" pitchFamily="50" charset="-128"/>
                      </a:endParaRPr>
                    </a:p>
                  </a:txBody>
                  <a:tcPr anchor="ctr"/>
                </a:tc>
                <a:tc>
                  <a:txBody>
                    <a:bodyPr/>
                    <a:lstStyle/>
                    <a:p>
                      <a:pPr algn="r"/>
                      <a:endParaRPr kumimoji="1" lang="ja-JP" altLang="en-US" sz="2400" b="1" dirty="0">
                        <a:solidFill>
                          <a:srgbClr val="FF0000"/>
                        </a:solidFill>
                        <a:latin typeface="游ゴシック" panose="020B0400000000000000" pitchFamily="50" charset="-128"/>
                        <a:ea typeface="游ゴシック" panose="020B0400000000000000" pitchFamily="50" charset="-128"/>
                      </a:endParaRP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340803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315863" y="142875"/>
            <a:ext cx="3248025" cy="857250"/>
          </a:xfrm>
          <a:effectLst>
            <a:outerShdw dist="107763" dir="2700000" algn="ctr" rotWithShape="0">
              <a:schemeClr val="bg2"/>
            </a:outerShdw>
          </a:effectLst>
        </p:spPr>
        <p:txBody>
          <a:bodyPr/>
          <a:lstStyle/>
          <a:p>
            <a:pPr eaLnBrk="1" hangingPunct="1">
              <a:defRPr/>
            </a:pPr>
            <a:r>
              <a:rPr lang="ja-JP" altLang="en-US" sz="4000" b="1" dirty="0">
                <a:solidFill>
                  <a:srgbClr val="00B050"/>
                </a:solidFill>
                <a:latin typeface="HG丸ｺﾞｼｯｸM-PRO" pitchFamily="50" charset="-128"/>
                <a:ea typeface="HG丸ｺﾞｼｯｸM-PRO" pitchFamily="50" charset="-128"/>
              </a:rPr>
              <a:t>第</a:t>
            </a:r>
            <a:r>
              <a:rPr lang="en-US" altLang="ja-JP" sz="4000" b="1" dirty="0">
                <a:solidFill>
                  <a:srgbClr val="00B050"/>
                </a:solidFill>
                <a:latin typeface="HG丸ｺﾞｼｯｸM-PRO" pitchFamily="50" charset="-128"/>
                <a:ea typeface="HG丸ｺﾞｼｯｸM-PRO" pitchFamily="50" charset="-128"/>
              </a:rPr>
              <a:t>1</a:t>
            </a:r>
            <a:r>
              <a:rPr lang="ja-JP" altLang="en-US" sz="4000" b="1" dirty="0">
                <a:solidFill>
                  <a:srgbClr val="00B050"/>
                </a:solidFill>
                <a:latin typeface="HG丸ｺﾞｼｯｸM-PRO" pitchFamily="50" charset="-128"/>
                <a:ea typeface="HG丸ｺﾞｼｯｸM-PRO" pitchFamily="50" charset="-128"/>
              </a:rPr>
              <a:t>号議案</a:t>
            </a:r>
          </a:p>
        </p:txBody>
      </p:sp>
      <p:sp>
        <p:nvSpPr>
          <p:cNvPr id="11268" name="Rectangle 3"/>
          <p:cNvSpPr txBox="1">
            <a:spLocks noChangeArrowheads="1"/>
          </p:cNvSpPr>
          <p:nvPr/>
        </p:nvSpPr>
        <p:spPr bwMode="auto">
          <a:xfrm>
            <a:off x="250825" y="1071563"/>
            <a:ext cx="5821363" cy="730250"/>
          </a:xfrm>
          <a:prstGeom prst="rect">
            <a:avLst/>
          </a:prstGeom>
          <a:noFill/>
          <a:ln>
            <a:noFill/>
          </a:ln>
          <a:effectLst>
            <a:outerShdw dist="107763" dir="2700000" algn="ctr" rotWithShape="0">
              <a:schemeClr val="bg2"/>
            </a:outerShdw>
          </a:effectLst>
        </p:spPr>
        <p:txBody>
          <a:bodyPr/>
          <a:lstStyle>
            <a:lvl1pPr marL="342900" indent="-342900" algn="l" eaLnBrk="0" hangingPunct="0">
              <a:spcBef>
                <a:spcPct val="20000"/>
              </a:spcBef>
              <a:buFont typeface="Arial" charset="0"/>
              <a:buChar char="•"/>
              <a:defRPr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buChar char="–"/>
              <a:defRPr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buChar char="•"/>
              <a:defRPr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9pPr>
          </a:lstStyle>
          <a:p>
            <a:pPr eaLnBrk="1" hangingPunct="1">
              <a:lnSpc>
                <a:spcPct val="90000"/>
              </a:lnSpc>
              <a:buClr>
                <a:schemeClr val="accent1"/>
              </a:buClr>
              <a:buSzPct val="75000"/>
              <a:buFont typeface="Wingdings" pitchFamily="2" charset="2"/>
              <a:buNone/>
              <a:defRPr/>
            </a:pPr>
            <a:r>
              <a:rPr kumimoji="0" lang="en-US" altLang="ja-JP" sz="4000" dirty="0">
                <a:solidFill>
                  <a:srgbClr val="00B0F0"/>
                </a:solidFill>
                <a:latin typeface="ＭＳ ゴシック" pitchFamily="49" charset="-128"/>
                <a:ea typeface="ＭＳ ゴシック" pitchFamily="49" charset="-128"/>
              </a:rPr>
              <a:t>	</a:t>
            </a:r>
            <a:r>
              <a:rPr kumimoji="0" lang="ja-JP" altLang="en-US" sz="4000" dirty="0">
                <a:solidFill>
                  <a:srgbClr val="00B0F0"/>
                </a:solidFill>
                <a:latin typeface="ＭＳ ゴシック" pitchFamily="49" charset="-128"/>
                <a:ea typeface="ＭＳ ゴシック" pitchFamily="49" charset="-128"/>
              </a:rPr>
              <a:t>令和</a:t>
            </a:r>
            <a:r>
              <a:rPr kumimoji="0" lang="en-US" altLang="ja-JP" sz="4000" dirty="0">
                <a:solidFill>
                  <a:srgbClr val="00B0F0"/>
                </a:solidFill>
                <a:latin typeface="ＭＳ ゴシック" pitchFamily="49" charset="-128"/>
                <a:ea typeface="ＭＳ ゴシック" pitchFamily="49" charset="-128"/>
              </a:rPr>
              <a:t>5</a:t>
            </a:r>
            <a:r>
              <a:rPr kumimoji="0" lang="ja-JP" altLang="en-US" sz="4000" dirty="0">
                <a:solidFill>
                  <a:srgbClr val="00B0F0"/>
                </a:solidFill>
                <a:latin typeface="ＭＳ ゴシック" pitchFamily="49" charset="-128"/>
                <a:ea typeface="ＭＳ ゴシック" pitchFamily="49" charset="-128"/>
              </a:rPr>
              <a:t>年度　事業報告</a:t>
            </a:r>
            <a:endParaRPr kumimoji="0" lang="ja-JP" altLang="en-US" sz="3600" dirty="0">
              <a:solidFill>
                <a:srgbClr val="00B0F0"/>
              </a:solidFill>
              <a:latin typeface="ＭＳ ゴシック" pitchFamily="49" charset="-128"/>
              <a:ea typeface="ＭＳ ゴシック" pitchFamily="49" charset="-128"/>
            </a:endParaRPr>
          </a:p>
          <a:p>
            <a:pPr eaLnBrk="1" hangingPunct="1">
              <a:buClr>
                <a:schemeClr val="accent1"/>
              </a:buClr>
              <a:buSzPct val="75000"/>
              <a:buFont typeface="Wingdings" pitchFamily="2" charset="2"/>
              <a:buNone/>
              <a:defRPr/>
            </a:pPr>
            <a:r>
              <a:rPr kumimoji="0" lang="ja-JP" altLang="en-US" sz="2400" dirty="0">
                <a:solidFill>
                  <a:srgbClr val="00B0F0"/>
                </a:solidFill>
                <a:latin typeface="ＭＳ ゴシック" pitchFamily="49" charset="-128"/>
                <a:ea typeface="ＭＳ ゴシック" pitchFamily="49" charset="-128"/>
              </a:rPr>
              <a:t>			</a:t>
            </a:r>
            <a:endParaRPr kumimoji="0" lang="ja-JP" altLang="en-US" sz="2000" dirty="0">
              <a:solidFill>
                <a:srgbClr val="00B0F0"/>
              </a:solidFill>
              <a:latin typeface="ＭＳ ゴシック" pitchFamily="49" charset="-128"/>
              <a:ea typeface="ＭＳ ゴシック" pitchFamily="49" charset="-128"/>
            </a:endParaRPr>
          </a:p>
          <a:p>
            <a:pPr eaLnBrk="1" hangingPunct="1">
              <a:lnSpc>
                <a:spcPct val="90000"/>
              </a:lnSpc>
              <a:buClr>
                <a:schemeClr val="accent1"/>
              </a:buClr>
              <a:buSzPct val="75000"/>
              <a:buFont typeface="Wingdings" pitchFamily="2" charset="2"/>
              <a:buNone/>
              <a:defRPr/>
            </a:pPr>
            <a:endParaRPr kumimoji="0" lang="en-US" altLang="ja-JP" sz="2000" dirty="0">
              <a:solidFill>
                <a:srgbClr val="00B0F0"/>
              </a:solidFill>
              <a:latin typeface="ＭＳ ゴシック" pitchFamily="49" charset="-128"/>
              <a:ea typeface="ＭＳ ゴシック" pitchFamily="49" charset="-128"/>
            </a:endParaRPr>
          </a:p>
        </p:txBody>
      </p:sp>
      <p:sp>
        <p:nvSpPr>
          <p:cNvPr id="46083" name="テキスト ボックス 6"/>
          <p:cNvSpPr txBox="1">
            <a:spLocks noChangeArrowheads="1"/>
          </p:cNvSpPr>
          <p:nvPr/>
        </p:nvSpPr>
        <p:spPr bwMode="auto">
          <a:xfrm>
            <a:off x="1214438" y="1730375"/>
            <a:ext cx="5643562"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Arial Narrow" panose="020B0606020202030204" pitchFamily="34" charset="0"/>
                <a:ea typeface="ＭＳ Ｐゴシック" panose="020B0600070205080204" pitchFamily="50" charset="-128"/>
              </a:defRPr>
            </a:lvl1pPr>
            <a:lvl2pPr marL="742950" indent="-285750">
              <a:defRPr kumimoji="1" sz="2400">
                <a:solidFill>
                  <a:schemeClr val="tx1"/>
                </a:solidFill>
                <a:latin typeface="Arial Narrow" panose="020B0606020202030204" pitchFamily="34" charset="0"/>
                <a:ea typeface="ＭＳ Ｐゴシック" panose="020B0600070205080204" pitchFamily="50" charset="-128"/>
              </a:defRPr>
            </a:lvl2pPr>
            <a:lvl3pPr marL="1143000" indent="-228600">
              <a:defRPr kumimoji="1" sz="2400">
                <a:solidFill>
                  <a:schemeClr val="tx1"/>
                </a:solidFill>
                <a:latin typeface="Arial Narrow" panose="020B0606020202030204" pitchFamily="34" charset="0"/>
                <a:ea typeface="ＭＳ Ｐゴシック" panose="020B0600070205080204" pitchFamily="50" charset="-128"/>
              </a:defRPr>
            </a:lvl3pPr>
            <a:lvl4pPr marL="1600200" indent="-228600">
              <a:defRPr kumimoji="1" sz="2400">
                <a:solidFill>
                  <a:schemeClr val="tx1"/>
                </a:solidFill>
                <a:latin typeface="Arial Narrow" panose="020B0606020202030204" pitchFamily="34" charset="0"/>
                <a:ea typeface="ＭＳ Ｐゴシック" panose="020B0600070205080204" pitchFamily="50" charset="-128"/>
              </a:defRPr>
            </a:lvl4pPr>
            <a:lvl5pPr marL="2057400" indent="-228600">
              <a:defRPr kumimoji="1" sz="2400">
                <a:solidFill>
                  <a:schemeClr val="tx1"/>
                </a:solidFill>
                <a:latin typeface="Arial Narrow" panose="020B0606020202030204" pitchFamily="34" charset="0"/>
                <a:ea typeface="ＭＳ Ｐゴシック" panose="020B0600070205080204" pitchFamily="50" charset="-128"/>
              </a:defRPr>
            </a:lvl5pPr>
            <a:lvl6pPr marL="25146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6pPr>
            <a:lvl7pPr marL="29718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7pPr>
            <a:lvl8pPr marL="34290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8pPr>
            <a:lvl9pPr marL="38862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9pPr>
          </a:lstStyle>
          <a:p>
            <a:r>
              <a:rPr kumimoji="0" lang="ja-JP" altLang="en-US" sz="3600" b="1" dirty="0">
                <a:solidFill>
                  <a:schemeClr val="tx2"/>
                </a:solidFill>
                <a:latin typeface="游ゴシック" panose="020B0400000000000000" pitchFamily="50" charset="-128"/>
                <a:ea typeface="游ゴシック" panose="020B0400000000000000" pitchFamily="50" charset="-128"/>
              </a:rPr>
              <a:t>学術部企画イベント</a:t>
            </a:r>
          </a:p>
        </p:txBody>
      </p:sp>
      <p:sp>
        <p:nvSpPr>
          <p:cNvPr id="6" name="Rectangle 3"/>
          <p:cNvSpPr txBox="1">
            <a:spLocks noChangeArrowheads="1"/>
          </p:cNvSpPr>
          <p:nvPr/>
        </p:nvSpPr>
        <p:spPr bwMode="auto">
          <a:xfrm>
            <a:off x="899592" y="2564904"/>
            <a:ext cx="7704088" cy="2928937"/>
          </a:xfrm>
          <a:prstGeom prst="rect">
            <a:avLst/>
          </a:prstGeom>
          <a:noFill/>
          <a:ln w="9525">
            <a:noFill/>
            <a:miter lim="800000"/>
            <a:headEnd/>
            <a:tailEnd/>
          </a:ln>
        </p:spPr>
        <p:txBody>
          <a:bodyPr/>
          <a:lst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ea typeface="+mn-ea"/>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ea typeface="+mn-ea"/>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ea typeface="+mn-ea"/>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ea typeface="+mn-ea"/>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ea typeface="+mn-ea"/>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ea typeface="+mn-ea"/>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ea typeface="+mn-ea"/>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ea typeface="+mn-ea"/>
              </a:defRPr>
            </a:lvl9pPr>
          </a:lstStyle>
          <a:p>
            <a:pPr marL="0" indent="0" eaLnBrk="1" hangingPunct="1">
              <a:lnSpc>
                <a:spcPct val="80000"/>
              </a:lnSpc>
              <a:buFont typeface="Wingdings" pitchFamily="2" charset="2"/>
              <a:buNone/>
              <a:defRPr/>
            </a:pPr>
            <a:r>
              <a:rPr kumimoji="0" lang="en-US" altLang="ja-JP" sz="2000" b="1" kern="0" dirty="0">
                <a:solidFill>
                  <a:schemeClr val="tx2"/>
                </a:solidFill>
                <a:latin typeface="游ゴシック" panose="020B0400000000000000" pitchFamily="50" charset="-128"/>
                <a:ea typeface="游ゴシック" panose="020B0400000000000000" pitchFamily="50" charset="-128"/>
              </a:rPr>
              <a:t>7</a:t>
            </a:r>
            <a:r>
              <a:rPr kumimoji="0" lang="ja-JP" altLang="en-US" sz="2000" b="1" kern="0" dirty="0">
                <a:solidFill>
                  <a:schemeClr val="tx2"/>
                </a:solidFill>
                <a:latin typeface="游ゴシック" panose="020B0400000000000000" pitchFamily="50" charset="-128"/>
                <a:ea typeface="游ゴシック" panose="020B0400000000000000" pitchFamily="50" charset="-128"/>
              </a:rPr>
              <a:t>月</a:t>
            </a:r>
            <a:r>
              <a:rPr kumimoji="0" lang="en-US" altLang="ja-JP" sz="2000" b="1" kern="0" dirty="0">
                <a:solidFill>
                  <a:schemeClr val="tx2"/>
                </a:solidFill>
                <a:latin typeface="游ゴシック" panose="020B0400000000000000" pitchFamily="50" charset="-128"/>
                <a:ea typeface="游ゴシック" panose="020B0400000000000000" pitchFamily="50" charset="-128"/>
              </a:rPr>
              <a:t>22</a:t>
            </a:r>
            <a:r>
              <a:rPr kumimoji="0" lang="ja-JP" altLang="en-US" sz="2000" b="1" kern="0" dirty="0">
                <a:solidFill>
                  <a:schemeClr val="tx2"/>
                </a:solidFill>
                <a:latin typeface="游ゴシック" panose="020B0400000000000000" pitchFamily="50" charset="-128"/>
                <a:ea typeface="游ゴシック" panose="020B0400000000000000" pitchFamily="50" charset="-128"/>
              </a:rPr>
              <a:t>日　第</a:t>
            </a:r>
            <a:r>
              <a:rPr kumimoji="0" lang="en-US" altLang="ja-JP" sz="2000" b="1" kern="0" dirty="0">
                <a:solidFill>
                  <a:schemeClr val="tx2"/>
                </a:solidFill>
                <a:latin typeface="游ゴシック" panose="020B0400000000000000" pitchFamily="50" charset="-128"/>
                <a:ea typeface="游ゴシック" panose="020B0400000000000000" pitchFamily="50" charset="-128"/>
              </a:rPr>
              <a:t>20</a:t>
            </a:r>
            <a:r>
              <a:rPr kumimoji="0" lang="ja-JP" altLang="en-US" sz="2000" b="1" kern="0" dirty="0">
                <a:solidFill>
                  <a:schemeClr val="tx2"/>
                </a:solidFill>
                <a:latin typeface="游ゴシック" panose="020B0400000000000000" pitchFamily="50" charset="-128"/>
                <a:ea typeface="游ゴシック" panose="020B0400000000000000" pitchFamily="50" charset="-128"/>
              </a:rPr>
              <a:t>回　フレッシュマンズセミナー　　　</a:t>
            </a:r>
            <a:r>
              <a:rPr kumimoji="0" lang="en-US" altLang="ja-JP" sz="2000" b="1" kern="0" dirty="0">
                <a:solidFill>
                  <a:schemeClr val="tx2"/>
                </a:solidFill>
                <a:latin typeface="游ゴシック" panose="020B0400000000000000" pitchFamily="50" charset="-128"/>
                <a:ea typeface="游ゴシック" panose="020B0400000000000000" pitchFamily="50" charset="-128"/>
              </a:rPr>
              <a:t>185</a:t>
            </a:r>
            <a:r>
              <a:rPr kumimoji="0" lang="ja-JP" altLang="en-US" sz="2000" b="1" kern="0" dirty="0">
                <a:solidFill>
                  <a:schemeClr val="tx2"/>
                </a:solidFill>
                <a:latin typeface="游ゴシック" panose="020B0400000000000000" pitchFamily="50" charset="-128"/>
                <a:ea typeface="游ゴシック" panose="020B0400000000000000" pitchFamily="50" charset="-128"/>
              </a:rPr>
              <a:t>名</a:t>
            </a:r>
            <a:endParaRPr kumimoji="0" lang="en-US" altLang="ja-JP" sz="2000" b="1" kern="0" dirty="0">
              <a:solidFill>
                <a:schemeClr val="tx2"/>
              </a:solidFill>
              <a:latin typeface="游ゴシック" panose="020B0400000000000000" pitchFamily="50" charset="-128"/>
              <a:ea typeface="游ゴシック" panose="020B0400000000000000" pitchFamily="50" charset="-128"/>
            </a:endParaRPr>
          </a:p>
          <a:p>
            <a:pPr marL="0" indent="0" eaLnBrk="1" hangingPunct="1">
              <a:lnSpc>
                <a:spcPct val="80000"/>
              </a:lnSpc>
              <a:buFont typeface="Wingdings" pitchFamily="2" charset="2"/>
              <a:buNone/>
              <a:defRPr/>
            </a:pPr>
            <a:endParaRPr kumimoji="0" lang="en-US" altLang="ja-JP" sz="2000" b="1" kern="0" dirty="0">
              <a:solidFill>
                <a:schemeClr val="tx2"/>
              </a:solidFill>
              <a:latin typeface="游ゴシック" panose="020B0400000000000000" pitchFamily="50" charset="-128"/>
              <a:ea typeface="游ゴシック" panose="020B0400000000000000" pitchFamily="50" charset="-128"/>
            </a:endParaRPr>
          </a:p>
          <a:p>
            <a:pPr marL="0" indent="0" eaLnBrk="1" hangingPunct="1">
              <a:lnSpc>
                <a:spcPct val="80000"/>
              </a:lnSpc>
              <a:buFont typeface="Wingdings" pitchFamily="2" charset="2"/>
              <a:buNone/>
              <a:defRPr/>
            </a:pPr>
            <a:endParaRPr kumimoji="0" lang="en-US" altLang="ja-JP" sz="2000" b="1" kern="0" dirty="0">
              <a:solidFill>
                <a:schemeClr val="tx2"/>
              </a:solidFill>
              <a:latin typeface="游ゴシック" panose="020B0400000000000000" pitchFamily="50" charset="-128"/>
              <a:ea typeface="游ゴシック" panose="020B0400000000000000" pitchFamily="50" charset="-128"/>
            </a:endParaRPr>
          </a:p>
          <a:p>
            <a:pPr marL="809625" indent="-809625" eaLnBrk="1" hangingPunct="1">
              <a:lnSpc>
                <a:spcPct val="80000"/>
              </a:lnSpc>
              <a:buFont typeface="Wingdings" pitchFamily="2" charset="2"/>
              <a:buNone/>
              <a:defRPr/>
            </a:pPr>
            <a:r>
              <a:rPr kumimoji="0" lang="ja-JP" altLang="en-US" sz="2000" b="1" kern="0" dirty="0">
                <a:solidFill>
                  <a:schemeClr val="tx2"/>
                </a:solidFill>
                <a:latin typeface="游ゴシック" panose="020B0400000000000000" pitchFamily="50" charset="-128"/>
                <a:ea typeface="游ゴシック" panose="020B0400000000000000" pitchFamily="50" charset="-128"/>
              </a:rPr>
              <a:t>講演「頸椎</a:t>
            </a:r>
            <a:r>
              <a:rPr kumimoji="0" lang="en-US" altLang="ja-JP" sz="2000" b="1" kern="0" dirty="0">
                <a:solidFill>
                  <a:schemeClr val="tx2"/>
                </a:solidFill>
                <a:latin typeface="游ゴシック" panose="020B0400000000000000" pitchFamily="50" charset="-128"/>
                <a:ea typeface="游ゴシック" panose="020B0400000000000000" pitchFamily="50" charset="-128"/>
              </a:rPr>
              <a:t>4</a:t>
            </a:r>
            <a:r>
              <a:rPr kumimoji="0" lang="ja-JP" altLang="en-US" sz="2000" b="1" kern="0" dirty="0">
                <a:solidFill>
                  <a:schemeClr val="tx2"/>
                </a:solidFill>
                <a:latin typeface="游ゴシック" panose="020B0400000000000000" pitchFamily="50" charset="-128"/>
                <a:ea typeface="游ゴシック" panose="020B0400000000000000" pitchFamily="50" charset="-128"/>
              </a:rPr>
              <a:t>方向撮影が変わる！」</a:t>
            </a:r>
            <a:endParaRPr kumimoji="0" lang="en-US" altLang="ja-JP" sz="2000" b="1" kern="0" dirty="0">
              <a:solidFill>
                <a:schemeClr val="tx2"/>
              </a:solidFill>
              <a:latin typeface="游ゴシック" panose="020B0400000000000000" pitchFamily="50" charset="-128"/>
              <a:ea typeface="游ゴシック" panose="020B0400000000000000" pitchFamily="50" charset="-128"/>
            </a:endParaRPr>
          </a:p>
          <a:p>
            <a:pPr marL="0" indent="0" eaLnBrk="1" hangingPunct="1">
              <a:lnSpc>
                <a:spcPct val="80000"/>
              </a:lnSpc>
              <a:buFont typeface="Wingdings" pitchFamily="2" charset="2"/>
              <a:buNone/>
              <a:defRPr/>
            </a:pPr>
            <a:endParaRPr kumimoji="0" lang="en-US" altLang="ja-JP" sz="2000" b="1" kern="0" dirty="0">
              <a:solidFill>
                <a:schemeClr val="tx2"/>
              </a:solidFill>
              <a:latin typeface="游ゴシック" panose="020B0400000000000000" pitchFamily="50" charset="-128"/>
              <a:ea typeface="游ゴシック" panose="020B0400000000000000" pitchFamily="50" charset="-128"/>
            </a:endParaRPr>
          </a:p>
          <a:p>
            <a:pPr marL="0" indent="0" eaLnBrk="1" hangingPunct="1">
              <a:lnSpc>
                <a:spcPct val="80000"/>
              </a:lnSpc>
              <a:buFont typeface="Wingdings" pitchFamily="2" charset="2"/>
              <a:buNone/>
              <a:defRPr/>
            </a:pPr>
            <a:r>
              <a:rPr kumimoji="0" lang="ja-JP" altLang="en-US" sz="2000" b="1" kern="0" dirty="0">
                <a:solidFill>
                  <a:schemeClr val="tx2"/>
                </a:solidFill>
                <a:latin typeface="游ゴシック" panose="020B0400000000000000" pitchFamily="50" charset="-128"/>
                <a:ea typeface="游ゴシック" panose="020B0400000000000000" pitchFamily="50" charset="-128"/>
              </a:rPr>
              <a:t>大阪滋慶学園 大阪ハイテクノロジー専門学校 　安藤　英次　先生</a:t>
            </a:r>
            <a:endParaRPr kumimoji="0" lang="en-US" altLang="ja-JP" sz="2000" b="1" kern="0" dirty="0">
              <a:solidFill>
                <a:schemeClr val="tx2"/>
              </a:solidFill>
              <a:latin typeface="游ゴシック" panose="020B0400000000000000" pitchFamily="50" charset="-128"/>
              <a:ea typeface="游ゴシック" panose="020B0400000000000000" pitchFamily="50" charset="-128"/>
            </a:endParaRPr>
          </a:p>
          <a:p>
            <a:pPr marL="0" indent="0" eaLnBrk="1" hangingPunct="1">
              <a:lnSpc>
                <a:spcPct val="80000"/>
              </a:lnSpc>
              <a:buFont typeface="Wingdings" pitchFamily="2" charset="2"/>
              <a:buNone/>
              <a:defRPr/>
            </a:pPr>
            <a:endParaRPr kumimoji="0" lang="en-US" altLang="ja-JP" sz="2000" b="1" kern="0" dirty="0">
              <a:solidFill>
                <a:schemeClr val="tx2"/>
              </a:solidFill>
              <a:latin typeface="游ゴシック" panose="020B0400000000000000" pitchFamily="50" charset="-128"/>
              <a:ea typeface="游ゴシック" panose="020B0400000000000000" pitchFamily="50" charset="-128"/>
            </a:endParaRP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txBox="1">
            <a:spLocks noChangeArrowheads="1"/>
          </p:cNvSpPr>
          <p:nvPr/>
        </p:nvSpPr>
        <p:spPr bwMode="auto">
          <a:xfrm>
            <a:off x="250825" y="1071563"/>
            <a:ext cx="5821363" cy="730250"/>
          </a:xfrm>
          <a:prstGeom prst="rect">
            <a:avLst/>
          </a:prstGeom>
          <a:noFill/>
          <a:ln>
            <a:noFill/>
          </a:ln>
          <a:effectLst>
            <a:outerShdw dist="107763" dir="2700000" algn="ctr" rotWithShape="0">
              <a:schemeClr val="bg2"/>
            </a:outerShdw>
          </a:effectLst>
        </p:spPr>
        <p:txBody>
          <a:bodyPr/>
          <a:lstStyle>
            <a:lvl1pPr marL="342900" indent="-342900" algn="l" eaLnBrk="0" hangingPunct="0">
              <a:spcBef>
                <a:spcPct val="20000"/>
              </a:spcBef>
              <a:buFont typeface="Arial" charset="0"/>
              <a:buChar char="•"/>
              <a:defRPr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buChar char="–"/>
              <a:defRPr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buChar char="•"/>
              <a:defRPr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9pPr>
          </a:lstStyle>
          <a:p>
            <a:pPr eaLnBrk="1" hangingPunct="1">
              <a:lnSpc>
                <a:spcPct val="90000"/>
              </a:lnSpc>
              <a:buClr>
                <a:schemeClr val="accent1"/>
              </a:buClr>
              <a:buSzPct val="75000"/>
              <a:buFont typeface="Wingdings" pitchFamily="2" charset="2"/>
              <a:buNone/>
              <a:defRPr/>
            </a:pPr>
            <a:r>
              <a:rPr kumimoji="0" lang="en-US" altLang="ja-JP" sz="4000" dirty="0">
                <a:solidFill>
                  <a:srgbClr val="00B0F0"/>
                </a:solidFill>
                <a:latin typeface="ＭＳ ゴシック" pitchFamily="49" charset="-128"/>
                <a:ea typeface="ＭＳ ゴシック" pitchFamily="49" charset="-128"/>
              </a:rPr>
              <a:t>	</a:t>
            </a:r>
            <a:r>
              <a:rPr kumimoji="0" lang="ja-JP" altLang="en-US" sz="4000" dirty="0">
                <a:solidFill>
                  <a:srgbClr val="00B0F0"/>
                </a:solidFill>
                <a:latin typeface="ＭＳ ゴシック" pitchFamily="49" charset="-128"/>
                <a:ea typeface="ＭＳ ゴシック" pitchFamily="49" charset="-128"/>
              </a:rPr>
              <a:t>令和</a:t>
            </a:r>
            <a:r>
              <a:rPr kumimoji="0" lang="en-US" altLang="ja-JP" sz="4000" dirty="0">
                <a:solidFill>
                  <a:srgbClr val="00B0F0"/>
                </a:solidFill>
                <a:latin typeface="ＭＳ ゴシック" pitchFamily="49" charset="-128"/>
                <a:ea typeface="ＭＳ ゴシック" pitchFamily="49" charset="-128"/>
              </a:rPr>
              <a:t>5</a:t>
            </a:r>
            <a:r>
              <a:rPr kumimoji="0" lang="ja-JP" altLang="en-US" sz="4000" dirty="0">
                <a:solidFill>
                  <a:srgbClr val="00B0F0"/>
                </a:solidFill>
                <a:latin typeface="ＭＳ ゴシック" pitchFamily="49" charset="-128"/>
                <a:ea typeface="ＭＳ ゴシック" pitchFamily="49" charset="-128"/>
              </a:rPr>
              <a:t>年度　事業報告</a:t>
            </a:r>
            <a:endParaRPr kumimoji="0" lang="ja-JP" altLang="en-US" sz="3600" dirty="0">
              <a:solidFill>
                <a:srgbClr val="00B0F0"/>
              </a:solidFill>
              <a:latin typeface="ＭＳ ゴシック" pitchFamily="49" charset="-128"/>
              <a:ea typeface="ＭＳ ゴシック" pitchFamily="49" charset="-128"/>
            </a:endParaRPr>
          </a:p>
          <a:p>
            <a:pPr eaLnBrk="1" hangingPunct="1">
              <a:buClr>
                <a:schemeClr val="accent1"/>
              </a:buClr>
              <a:buSzPct val="75000"/>
              <a:buFont typeface="Wingdings" pitchFamily="2" charset="2"/>
              <a:buNone/>
              <a:defRPr/>
            </a:pPr>
            <a:r>
              <a:rPr kumimoji="0" lang="ja-JP" altLang="en-US" sz="2400" dirty="0">
                <a:solidFill>
                  <a:srgbClr val="00B0F0"/>
                </a:solidFill>
                <a:latin typeface="ＭＳ ゴシック" pitchFamily="49" charset="-128"/>
                <a:ea typeface="ＭＳ ゴシック" pitchFamily="49" charset="-128"/>
              </a:rPr>
              <a:t>			</a:t>
            </a:r>
            <a:endParaRPr kumimoji="0" lang="ja-JP" altLang="en-US" sz="2000" dirty="0">
              <a:solidFill>
                <a:srgbClr val="00B0F0"/>
              </a:solidFill>
              <a:latin typeface="ＭＳ ゴシック" pitchFamily="49" charset="-128"/>
              <a:ea typeface="ＭＳ ゴシック" pitchFamily="49" charset="-128"/>
            </a:endParaRPr>
          </a:p>
          <a:p>
            <a:pPr eaLnBrk="1" hangingPunct="1">
              <a:lnSpc>
                <a:spcPct val="90000"/>
              </a:lnSpc>
              <a:buClr>
                <a:schemeClr val="accent1"/>
              </a:buClr>
              <a:buSzPct val="75000"/>
              <a:buFont typeface="Wingdings" pitchFamily="2" charset="2"/>
              <a:buNone/>
              <a:defRPr/>
            </a:pPr>
            <a:endParaRPr kumimoji="0" lang="en-US" altLang="ja-JP" sz="2000" dirty="0">
              <a:solidFill>
                <a:srgbClr val="00B0F0"/>
              </a:solidFill>
              <a:latin typeface="ＭＳ ゴシック" pitchFamily="49" charset="-128"/>
              <a:ea typeface="ＭＳ ゴシック" pitchFamily="49" charset="-128"/>
            </a:endParaRPr>
          </a:p>
        </p:txBody>
      </p:sp>
      <p:sp>
        <p:nvSpPr>
          <p:cNvPr id="10243" name="Rectangle 2"/>
          <p:cNvSpPr>
            <a:spLocks noGrp="1" noChangeArrowheads="1"/>
          </p:cNvSpPr>
          <p:nvPr>
            <p:ph type="title" idx="4294967295"/>
          </p:nvPr>
        </p:nvSpPr>
        <p:spPr>
          <a:xfrm>
            <a:off x="323850" y="142875"/>
            <a:ext cx="3248025" cy="857250"/>
          </a:xfrm>
          <a:effectLst>
            <a:outerShdw dist="107763" dir="2700000" algn="ctr" rotWithShape="0">
              <a:schemeClr val="bg2"/>
            </a:outerShdw>
          </a:effectLst>
        </p:spPr>
        <p:txBody>
          <a:bodyPr/>
          <a:lstStyle/>
          <a:p>
            <a:pPr eaLnBrk="1" hangingPunct="1">
              <a:defRPr/>
            </a:pPr>
            <a:r>
              <a:rPr lang="ja-JP" altLang="en-US" sz="4000" b="1" dirty="0">
                <a:solidFill>
                  <a:srgbClr val="00B050"/>
                </a:solidFill>
                <a:latin typeface="HG丸ｺﾞｼｯｸM-PRO" pitchFamily="50" charset="-128"/>
                <a:ea typeface="HG丸ｺﾞｼｯｸM-PRO" pitchFamily="50" charset="-128"/>
              </a:rPr>
              <a:t>第</a:t>
            </a:r>
            <a:r>
              <a:rPr lang="en-US" altLang="ja-JP" sz="4000" b="1" dirty="0">
                <a:solidFill>
                  <a:srgbClr val="00B050"/>
                </a:solidFill>
                <a:latin typeface="HG丸ｺﾞｼｯｸM-PRO" pitchFamily="50" charset="-128"/>
                <a:ea typeface="HG丸ｺﾞｼｯｸM-PRO" pitchFamily="50" charset="-128"/>
              </a:rPr>
              <a:t>1</a:t>
            </a:r>
            <a:r>
              <a:rPr lang="ja-JP" altLang="en-US" sz="4000" b="1" dirty="0">
                <a:solidFill>
                  <a:srgbClr val="00B050"/>
                </a:solidFill>
                <a:latin typeface="HG丸ｺﾞｼｯｸM-PRO" pitchFamily="50" charset="-128"/>
                <a:ea typeface="HG丸ｺﾞｼｯｸM-PRO" pitchFamily="50" charset="-128"/>
              </a:rPr>
              <a:t>号議案</a:t>
            </a:r>
          </a:p>
        </p:txBody>
      </p:sp>
      <p:sp>
        <p:nvSpPr>
          <p:cNvPr id="45059" name="Rectangle 3"/>
          <p:cNvSpPr>
            <a:spLocks noGrp="1" noChangeArrowheads="1"/>
          </p:cNvSpPr>
          <p:nvPr>
            <p:ph idx="4294967295"/>
          </p:nvPr>
        </p:nvSpPr>
        <p:spPr>
          <a:xfrm>
            <a:off x="899592" y="2536764"/>
            <a:ext cx="7848872" cy="3628540"/>
          </a:xfrm>
        </p:spPr>
        <p:txBody>
          <a:bodyPr/>
          <a:lstStyle/>
          <a:p>
            <a:pPr marL="0" indent="0" eaLnBrk="1" hangingPunct="1">
              <a:spcBef>
                <a:spcPts val="0"/>
              </a:spcBef>
              <a:spcAft>
                <a:spcPts val="1200"/>
              </a:spcAft>
              <a:buFont typeface="Wingdings" panose="05000000000000000000" pitchFamily="2" charset="2"/>
              <a:buNone/>
            </a:pPr>
            <a:r>
              <a:rPr lang="en-US" altLang="ja-JP" sz="2000" b="1" dirty="0">
                <a:solidFill>
                  <a:schemeClr val="tx2"/>
                </a:solidFill>
                <a:latin typeface="游ゴシック" panose="020B0400000000000000" pitchFamily="50" charset="-128"/>
                <a:ea typeface="游ゴシック" panose="020B0400000000000000" pitchFamily="50" charset="-128"/>
              </a:rPr>
              <a:t>3</a:t>
            </a:r>
            <a:r>
              <a:rPr lang="ja-JP" altLang="en-US" sz="2000" b="1" dirty="0">
                <a:solidFill>
                  <a:schemeClr val="tx2"/>
                </a:solidFill>
                <a:latin typeface="游ゴシック" panose="020B0400000000000000" pitchFamily="50" charset="-128"/>
                <a:ea typeface="游ゴシック" panose="020B0400000000000000" pitchFamily="50" charset="-128"/>
              </a:rPr>
              <a:t>月</a:t>
            </a:r>
            <a:r>
              <a:rPr lang="en-US" altLang="ja-JP" sz="2000" b="1" dirty="0">
                <a:solidFill>
                  <a:schemeClr val="tx2"/>
                </a:solidFill>
                <a:latin typeface="游ゴシック" panose="020B0400000000000000" pitchFamily="50" charset="-128"/>
                <a:ea typeface="游ゴシック" panose="020B0400000000000000" pitchFamily="50" charset="-128"/>
              </a:rPr>
              <a:t>23</a:t>
            </a:r>
            <a:r>
              <a:rPr lang="ja-JP" altLang="en-US" sz="2000" b="1" dirty="0">
                <a:solidFill>
                  <a:schemeClr val="tx2"/>
                </a:solidFill>
                <a:latin typeface="游ゴシック" panose="020B0400000000000000" pitchFamily="50" charset="-128"/>
                <a:ea typeface="游ゴシック" panose="020B0400000000000000" pitchFamily="50" charset="-128"/>
              </a:rPr>
              <a:t>日　第</a:t>
            </a:r>
            <a:r>
              <a:rPr lang="en-US" altLang="ja-JP" sz="2000" b="1" dirty="0">
                <a:solidFill>
                  <a:schemeClr val="tx2"/>
                </a:solidFill>
                <a:latin typeface="游ゴシック" panose="020B0400000000000000" pitchFamily="50" charset="-128"/>
                <a:ea typeface="游ゴシック" panose="020B0400000000000000" pitchFamily="50" charset="-128"/>
              </a:rPr>
              <a:t>23</a:t>
            </a:r>
            <a:r>
              <a:rPr lang="ja-JP" altLang="en-US" sz="2000" b="1" dirty="0">
                <a:solidFill>
                  <a:schemeClr val="tx2"/>
                </a:solidFill>
                <a:latin typeface="游ゴシック" panose="020B0400000000000000" pitchFamily="50" charset="-128"/>
                <a:ea typeface="游ゴシック" panose="020B0400000000000000" pitchFamily="50" charset="-128"/>
              </a:rPr>
              <a:t>回　　世代</a:t>
            </a:r>
            <a:r>
              <a:rPr lang="en-US" altLang="ja-JP" sz="2000" b="1" dirty="0">
                <a:solidFill>
                  <a:schemeClr val="tx2"/>
                </a:solidFill>
                <a:latin typeface="游ゴシック" panose="020B0400000000000000" pitchFamily="50" charset="-128"/>
                <a:ea typeface="游ゴシック" panose="020B0400000000000000" pitchFamily="50" charset="-128"/>
              </a:rPr>
              <a:t>-</a:t>
            </a:r>
            <a:r>
              <a:rPr lang="en-US" altLang="ja-JP" sz="2000" b="1" dirty="0" err="1">
                <a:solidFill>
                  <a:schemeClr val="tx2"/>
                </a:solidFill>
                <a:latin typeface="游ゴシック" panose="020B0400000000000000" pitchFamily="50" charset="-128"/>
                <a:ea typeface="游ゴシック" panose="020B0400000000000000" pitchFamily="50" charset="-128"/>
              </a:rPr>
              <a:t>SeDaI</a:t>
            </a:r>
            <a:r>
              <a:rPr lang="en-US" altLang="ja-JP" sz="2000" b="1" dirty="0">
                <a:solidFill>
                  <a:schemeClr val="tx2"/>
                </a:solidFill>
                <a:latin typeface="游ゴシック" panose="020B0400000000000000" pitchFamily="50" charset="-128"/>
                <a:ea typeface="游ゴシック" panose="020B0400000000000000" pitchFamily="50" charset="-128"/>
              </a:rPr>
              <a:t>-</a:t>
            </a:r>
            <a:r>
              <a:rPr lang="ja-JP" altLang="en-US" sz="2000" b="1" dirty="0">
                <a:solidFill>
                  <a:schemeClr val="tx2"/>
                </a:solidFill>
                <a:latin typeface="游ゴシック" panose="020B0400000000000000" pitchFamily="50" charset="-128"/>
                <a:ea typeface="游ゴシック" panose="020B0400000000000000" pitchFamily="50" charset="-128"/>
              </a:rPr>
              <a:t>講演会　　　</a:t>
            </a:r>
            <a:r>
              <a:rPr lang="en-US" altLang="ja-JP" sz="2000" b="1" dirty="0">
                <a:solidFill>
                  <a:schemeClr val="tx2"/>
                </a:solidFill>
                <a:latin typeface="游ゴシック" panose="020B0400000000000000" pitchFamily="50" charset="-128"/>
                <a:ea typeface="游ゴシック" panose="020B0400000000000000" pitchFamily="50" charset="-128"/>
              </a:rPr>
              <a:t>89</a:t>
            </a:r>
            <a:r>
              <a:rPr lang="ja-JP" altLang="en-US" sz="2000" b="1" dirty="0">
                <a:solidFill>
                  <a:schemeClr val="tx2"/>
                </a:solidFill>
                <a:latin typeface="游ゴシック" panose="020B0400000000000000" pitchFamily="50" charset="-128"/>
                <a:ea typeface="游ゴシック" panose="020B0400000000000000" pitchFamily="50" charset="-128"/>
              </a:rPr>
              <a:t>名</a:t>
            </a:r>
            <a:endParaRPr lang="en-US" altLang="ja-JP" sz="2000" b="1" dirty="0">
              <a:solidFill>
                <a:schemeClr val="tx2"/>
              </a:solidFill>
              <a:latin typeface="游ゴシック" panose="020B0400000000000000" pitchFamily="50" charset="-128"/>
              <a:ea typeface="游ゴシック" panose="020B0400000000000000" pitchFamily="50" charset="-128"/>
            </a:endParaRPr>
          </a:p>
          <a:p>
            <a:pPr marL="0" indent="0" eaLnBrk="1" hangingPunct="1">
              <a:spcBef>
                <a:spcPts val="0"/>
              </a:spcBef>
              <a:spcAft>
                <a:spcPts val="1200"/>
              </a:spcAft>
              <a:buFont typeface="Wingdings" panose="05000000000000000000" pitchFamily="2" charset="2"/>
              <a:buNone/>
            </a:pPr>
            <a:endParaRPr lang="en-US" altLang="ja-JP" sz="2000" b="1" dirty="0">
              <a:solidFill>
                <a:schemeClr val="tx2"/>
              </a:solidFill>
              <a:latin typeface="游ゴシック" panose="020B0400000000000000" pitchFamily="50" charset="-128"/>
              <a:ea typeface="游ゴシック" panose="020B0400000000000000" pitchFamily="50" charset="-128"/>
            </a:endParaRPr>
          </a:p>
          <a:p>
            <a:pPr marL="0" indent="0" eaLnBrk="1" hangingPunct="1">
              <a:spcBef>
                <a:spcPts val="0"/>
              </a:spcBef>
              <a:spcAft>
                <a:spcPts val="1200"/>
              </a:spcAft>
              <a:buFont typeface="Wingdings" panose="05000000000000000000" pitchFamily="2" charset="2"/>
              <a:buNone/>
            </a:pPr>
            <a:r>
              <a:rPr lang="ja-JP" altLang="en-US" sz="2000" b="1" dirty="0">
                <a:solidFill>
                  <a:schemeClr val="tx2"/>
                </a:solidFill>
                <a:latin typeface="游ゴシック" panose="020B0400000000000000" pitchFamily="50" charset="-128"/>
                <a:ea typeface="游ゴシック" panose="020B0400000000000000" pitchFamily="50" charset="-128"/>
              </a:rPr>
              <a:t>講演「ガイドラインに則ったマンモグラフィ読影の基礎」</a:t>
            </a:r>
            <a:br>
              <a:rPr lang="en-US" altLang="ja-JP" sz="2000" b="1" dirty="0">
                <a:solidFill>
                  <a:schemeClr val="tx2"/>
                </a:solidFill>
                <a:latin typeface="游ゴシック" panose="020B0400000000000000" pitchFamily="50" charset="-128"/>
                <a:ea typeface="游ゴシック" panose="020B0400000000000000" pitchFamily="50" charset="-128"/>
              </a:rPr>
            </a:br>
            <a:endParaRPr lang="en-US" altLang="ja-JP" sz="2000" b="1" dirty="0">
              <a:solidFill>
                <a:schemeClr val="tx2"/>
              </a:solidFill>
              <a:latin typeface="游ゴシック" panose="020B0400000000000000" pitchFamily="50" charset="-128"/>
              <a:ea typeface="游ゴシック" panose="020B0400000000000000" pitchFamily="50" charset="-128"/>
            </a:endParaRPr>
          </a:p>
          <a:p>
            <a:pPr marL="0" indent="0" eaLnBrk="1" hangingPunct="1">
              <a:spcBef>
                <a:spcPts val="0"/>
              </a:spcBef>
              <a:spcAft>
                <a:spcPts val="1200"/>
              </a:spcAft>
              <a:buFont typeface="Wingdings" panose="05000000000000000000" pitchFamily="2" charset="2"/>
              <a:buNone/>
            </a:pPr>
            <a:r>
              <a:rPr lang="ja-JP" altLang="en-US" sz="2000" b="1" dirty="0">
                <a:solidFill>
                  <a:schemeClr val="tx2"/>
                </a:solidFill>
                <a:latin typeface="游ゴシック" panose="020B0400000000000000" pitchFamily="50" charset="-128"/>
                <a:ea typeface="游ゴシック" panose="020B0400000000000000" pitchFamily="50" charset="-128"/>
              </a:rPr>
              <a:t>大阪ブレストクリニック　沢井ユカ先生</a:t>
            </a:r>
            <a:endParaRPr lang="en-US" altLang="ja-JP" sz="2000" b="1" dirty="0">
              <a:solidFill>
                <a:schemeClr val="tx2"/>
              </a:solidFill>
              <a:latin typeface="游ゴシック" panose="020B0400000000000000" pitchFamily="50" charset="-128"/>
              <a:ea typeface="游ゴシック" panose="020B0400000000000000" pitchFamily="50" charset="-128"/>
            </a:endParaRPr>
          </a:p>
          <a:p>
            <a:pPr marL="990600" indent="0" eaLnBrk="1" hangingPunct="1">
              <a:spcBef>
                <a:spcPts val="0"/>
              </a:spcBef>
              <a:spcAft>
                <a:spcPts val="1200"/>
              </a:spcAft>
              <a:buFont typeface="Wingdings" panose="05000000000000000000" pitchFamily="2" charset="2"/>
              <a:buNone/>
            </a:pPr>
            <a:endParaRPr lang="en-US" altLang="ja-JP" sz="2000" b="1" dirty="0">
              <a:solidFill>
                <a:schemeClr val="tx2"/>
              </a:solidFill>
              <a:latin typeface="游ゴシック" panose="020B0400000000000000" pitchFamily="50" charset="-128"/>
              <a:ea typeface="游ゴシック" panose="020B0400000000000000" pitchFamily="50" charset="-128"/>
            </a:endParaRPr>
          </a:p>
        </p:txBody>
      </p:sp>
      <p:sp>
        <p:nvSpPr>
          <p:cNvPr id="45060" name="テキスト ボックス 6"/>
          <p:cNvSpPr txBox="1">
            <a:spLocks noChangeArrowheads="1"/>
          </p:cNvSpPr>
          <p:nvPr/>
        </p:nvSpPr>
        <p:spPr bwMode="auto">
          <a:xfrm>
            <a:off x="1214438" y="1730375"/>
            <a:ext cx="47863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Arial Narrow" panose="020B0606020202030204" pitchFamily="34" charset="0"/>
                <a:ea typeface="ＭＳ Ｐゴシック" panose="020B0600070205080204" pitchFamily="50" charset="-128"/>
              </a:defRPr>
            </a:lvl1pPr>
            <a:lvl2pPr marL="742950" indent="-285750">
              <a:defRPr kumimoji="1" sz="2400">
                <a:solidFill>
                  <a:schemeClr val="tx1"/>
                </a:solidFill>
                <a:latin typeface="Arial Narrow" panose="020B0606020202030204" pitchFamily="34" charset="0"/>
                <a:ea typeface="ＭＳ Ｐゴシック" panose="020B0600070205080204" pitchFamily="50" charset="-128"/>
              </a:defRPr>
            </a:lvl2pPr>
            <a:lvl3pPr marL="1143000" indent="-228600">
              <a:defRPr kumimoji="1" sz="2400">
                <a:solidFill>
                  <a:schemeClr val="tx1"/>
                </a:solidFill>
                <a:latin typeface="Arial Narrow" panose="020B0606020202030204" pitchFamily="34" charset="0"/>
                <a:ea typeface="ＭＳ Ｐゴシック" panose="020B0600070205080204" pitchFamily="50" charset="-128"/>
              </a:defRPr>
            </a:lvl3pPr>
            <a:lvl4pPr marL="1600200" indent="-228600">
              <a:defRPr kumimoji="1" sz="2400">
                <a:solidFill>
                  <a:schemeClr val="tx1"/>
                </a:solidFill>
                <a:latin typeface="Arial Narrow" panose="020B0606020202030204" pitchFamily="34" charset="0"/>
                <a:ea typeface="ＭＳ Ｐゴシック" panose="020B0600070205080204" pitchFamily="50" charset="-128"/>
              </a:defRPr>
            </a:lvl4pPr>
            <a:lvl5pPr marL="2057400" indent="-228600">
              <a:defRPr kumimoji="1" sz="2400">
                <a:solidFill>
                  <a:schemeClr val="tx1"/>
                </a:solidFill>
                <a:latin typeface="Arial Narrow" panose="020B0606020202030204" pitchFamily="34" charset="0"/>
                <a:ea typeface="ＭＳ Ｐゴシック" panose="020B0600070205080204" pitchFamily="50" charset="-128"/>
              </a:defRPr>
            </a:lvl5pPr>
            <a:lvl6pPr marL="25146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6pPr>
            <a:lvl7pPr marL="29718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7pPr>
            <a:lvl8pPr marL="34290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8pPr>
            <a:lvl9pPr marL="38862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9pPr>
          </a:lstStyle>
          <a:p>
            <a:r>
              <a:rPr kumimoji="0" lang="ja-JP" altLang="en-US" sz="3600" b="1" dirty="0">
                <a:solidFill>
                  <a:schemeClr val="tx2"/>
                </a:solidFill>
                <a:latin typeface="游ゴシック" panose="020B0400000000000000" pitchFamily="50" charset="-128"/>
                <a:ea typeface="游ゴシック" panose="020B0400000000000000" pitchFamily="50" charset="-128"/>
              </a:rPr>
              <a:t>学術部企画イベント</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txBox="1">
            <a:spLocks noChangeArrowheads="1"/>
          </p:cNvSpPr>
          <p:nvPr/>
        </p:nvSpPr>
        <p:spPr bwMode="auto">
          <a:xfrm>
            <a:off x="250825" y="1071563"/>
            <a:ext cx="5821363" cy="730250"/>
          </a:xfrm>
          <a:prstGeom prst="rect">
            <a:avLst/>
          </a:prstGeom>
          <a:noFill/>
          <a:ln>
            <a:noFill/>
          </a:ln>
          <a:effectLst>
            <a:outerShdw dist="107763" dir="2700000" algn="ctr" rotWithShape="0">
              <a:schemeClr val="bg2"/>
            </a:outerShdw>
          </a:effectLst>
        </p:spPr>
        <p:txBody>
          <a:bodyPr/>
          <a:lstStyle>
            <a:lvl1pPr marL="342900" indent="-342900" algn="l" eaLnBrk="0" hangingPunct="0">
              <a:spcBef>
                <a:spcPct val="20000"/>
              </a:spcBef>
              <a:buFont typeface="Arial" charset="0"/>
              <a:buChar char="•"/>
              <a:defRPr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buChar char="–"/>
              <a:defRPr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buChar char="•"/>
              <a:defRPr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9pPr>
          </a:lstStyle>
          <a:p>
            <a:pPr eaLnBrk="1" hangingPunct="1">
              <a:lnSpc>
                <a:spcPct val="90000"/>
              </a:lnSpc>
              <a:buClr>
                <a:schemeClr val="accent1"/>
              </a:buClr>
              <a:buSzPct val="75000"/>
              <a:buFont typeface="Wingdings" pitchFamily="2" charset="2"/>
              <a:buNone/>
              <a:defRPr/>
            </a:pPr>
            <a:r>
              <a:rPr kumimoji="0" lang="en-US" altLang="ja-JP" sz="4000" dirty="0">
                <a:solidFill>
                  <a:srgbClr val="00B0F0"/>
                </a:solidFill>
                <a:latin typeface="ＭＳ ゴシック" pitchFamily="49" charset="-128"/>
                <a:ea typeface="ＭＳ ゴシック" pitchFamily="49" charset="-128"/>
              </a:rPr>
              <a:t>	</a:t>
            </a:r>
            <a:r>
              <a:rPr kumimoji="0" lang="ja-JP" altLang="en-US" sz="4000" dirty="0">
                <a:solidFill>
                  <a:srgbClr val="00B0F0"/>
                </a:solidFill>
                <a:latin typeface="ＭＳ ゴシック" pitchFamily="49" charset="-128"/>
                <a:ea typeface="ＭＳ ゴシック" pitchFamily="49" charset="-128"/>
              </a:rPr>
              <a:t>令和</a:t>
            </a:r>
            <a:r>
              <a:rPr kumimoji="0" lang="en-US" altLang="ja-JP" sz="4000" dirty="0">
                <a:solidFill>
                  <a:srgbClr val="00B0F0"/>
                </a:solidFill>
                <a:latin typeface="ＭＳ ゴシック" pitchFamily="49" charset="-128"/>
                <a:ea typeface="ＭＳ ゴシック" pitchFamily="49" charset="-128"/>
              </a:rPr>
              <a:t>5</a:t>
            </a:r>
            <a:r>
              <a:rPr kumimoji="0" lang="ja-JP" altLang="en-US" sz="4000" dirty="0">
                <a:solidFill>
                  <a:srgbClr val="00B0F0"/>
                </a:solidFill>
                <a:latin typeface="ＭＳ ゴシック" pitchFamily="49" charset="-128"/>
                <a:ea typeface="ＭＳ ゴシック" pitchFamily="49" charset="-128"/>
              </a:rPr>
              <a:t>年度　事業報告</a:t>
            </a:r>
            <a:endParaRPr kumimoji="0" lang="ja-JP" altLang="en-US" sz="3600" dirty="0">
              <a:solidFill>
                <a:srgbClr val="00B0F0"/>
              </a:solidFill>
              <a:latin typeface="ＭＳ ゴシック" pitchFamily="49" charset="-128"/>
              <a:ea typeface="ＭＳ ゴシック" pitchFamily="49" charset="-128"/>
            </a:endParaRPr>
          </a:p>
          <a:p>
            <a:pPr eaLnBrk="1" hangingPunct="1">
              <a:buClr>
                <a:schemeClr val="accent1"/>
              </a:buClr>
              <a:buSzPct val="75000"/>
              <a:buFont typeface="Wingdings" pitchFamily="2" charset="2"/>
              <a:buNone/>
              <a:defRPr/>
            </a:pPr>
            <a:r>
              <a:rPr kumimoji="0" lang="ja-JP" altLang="en-US" sz="2400" dirty="0">
                <a:solidFill>
                  <a:srgbClr val="00B0F0"/>
                </a:solidFill>
                <a:latin typeface="ＭＳ ゴシック" pitchFamily="49" charset="-128"/>
                <a:ea typeface="ＭＳ ゴシック" pitchFamily="49" charset="-128"/>
              </a:rPr>
              <a:t>			</a:t>
            </a:r>
            <a:endParaRPr kumimoji="0" lang="ja-JP" altLang="en-US" sz="2000" dirty="0">
              <a:solidFill>
                <a:srgbClr val="00B0F0"/>
              </a:solidFill>
              <a:latin typeface="ＭＳ ゴシック" pitchFamily="49" charset="-128"/>
              <a:ea typeface="ＭＳ ゴシック" pitchFamily="49" charset="-128"/>
            </a:endParaRPr>
          </a:p>
          <a:p>
            <a:pPr eaLnBrk="1" hangingPunct="1">
              <a:lnSpc>
                <a:spcPct val="90000"/>
              </a:lnSpc>
              <a:buClr>
                <a:schemeClr val="accent1"/>
              </a:buClr>
              <a:buSzPct val="75000"/>
              <a:buFont typeface="Wingdings" pitchFamily="2" charset="2"/>
              <a:buNone/>
              <a:defRPr/>
            </a:pPr>
            <a:endParaRPr kumimoji="0" lang="en-US" altLang="ja-JP" sz="2000" dirty="0">
              <a:solidFill>
                <a:srgbClr val="00B0F0"/>
              </a:solidFill>
              <a:latin typeface="ＭＳ ゴシック" pitchFamily="49" charset="-128"/>
              <a:ea typeface="ＭＳ ゴシック" pitchFamily="49" charset="-128"/>
            </a:endParaRPr>
          </a:p>
        </p:txBody>
      </p:sp>
      <p:sp>
        <p:nvSpPr>
          <p:cNvPr id="10243" name="Rectangle 2"/>
          <p:cNvSpPr>
            <a:spLocks noGrp="1" noChangeArrowheads="1"/>
          </p:cNvSpPr>
          <p:nvPr>
            <p:ph type="title" idx="4294967295"/>
          </p:nvPr>
        </p:nvSpPr>
        <p:spPr>
          <a:xfrm>
            <a:off x="323850" y="142875"/>
            <a:ext cx="3248025" cy="857250"/>
          </a:xfrm>
          <a:effectLst>
            <a:outerShdw dist="107763" dir="2700000" algn="ctr" rotWithShape="0">
              <a:schemeClr val="bg2"/>
            </a:outerShdw>
          </a:effectLst>
        </p:spPr>
        <p:txBody>
          <a:bodyPr/>
          <a:lstStyle/>
          <a:p>
            <a:pPr eaLnBrk="1" hangingPunct="1">
              <a:defRPr/>
            </a:pPr>
            <a:r>
              <a:rPr lang="ja-JP" altLang="en-US" sz="4000" b="1" dirty="0">
                <a:solidFill>
                  <a:srgbClr val="00B050"/>
                </a:solidFill>
                <a:latin typeface="HG丸ｺﾞｼｯｸM-PRO" pitchFamily="50" charset="-128"/>
                <a:ea typeface="HG丸ｺﾞｼｯｸM-PRO" pitchFamily="50" charset="-128"/>
              </a:rPr>
              <a:t>第</a:t>
            </a:r>
            <a:r>
              <a:rPr lang="en-US" altLang="ja-JP" sz="4000" b="1" dirty="0">
                <a:solidFill>
                  <a:srgbClr val="00B050"/>
                </a:solidFill>
                <a:latin typeface="HG丸ｺﾞｼｯｸM-PRO" pitchFamily="50" charset="-128"/>
                <a:ea typeface="HG丸ｺﾞｼｯｸM-PRO" pitchFamily="50" charset="-128"/>
              </a:rPr>
              <a:t>1</a:t>
            </a:r>
            <a:r>
              <a:rPr lang="ja-JP" altLang="en-US" sz="4000" b="1" dirty="0">
                <a:solidFill>
                  <a:srgbClr val="00B050"/>
                </a:solidFill>
                <a:latin typeface="HG丸ｺﾞｼｯｸM-PRO" pitchFamily="50" charset="-128"/>
                <a:ea typeface="HG丸ｺﾞｼｯｸM-PRO" pitchFamily="50" charset="-128"/>
              </a:rPr>
              <a:t>号議案</a:t>
            </a:r>
          </a:p>
        </p:txBody>
      </p:sp>
      <p:sp>
        <p:nvSpPr>
          <p:cNvPr id="45059" name="Rectangle 3"/>
          <p:cNvSpPr>
            <a:spLocks noGrp="1" noChangeArrowheads="1"/>
          </p:cNvSpPr>
          <p:nvPr>
            <p:ph idx="4294967295"/>
          </p:nvPr>
        </p:nvSpPr>
        <p:spPr>
          <a:xfrm>
            <a:off x="899592" y="2536764"/>
            <a:ext cx="7848872" cy="498754"/>
          </a:xfrm>
        </p:spPr>
        <p:txBody>
          <a:bodyPr/>
          <a:lstStyle/>
          <a:p>
            <a:pPr marL="0" indent="0" eaLnBrk="1" hangingPunct="1">
              <a:spcBef>
                <a:spcPts val="0"/>
              </a:spcBef>
              <a:spcAft>
                <a:spcPts val="1200"/>
              </a:spcAft>
              <a:buFont typeface="Wingdings" panose="05000000000000000000" pitchFamily="2" charset="2"/>
              <a:buNone/>
            </a:pPr>
            <a:r>
              <a:rPr lang="en-US" altLang="ja-JP" sz="2000" b="1" dirty="0">
                <a:solidFill>
                  <a:schemeClr val="tx2"/>
                </a:solidFill>
                <a:latin typeface="游ゴシック" panose="020B0400000000000000" pitchFamily="50" charset="-128"/>
                <a:ea typeface="游ゴシック" panose="020B0400000000000000" pitchFamily="50" charset="-128"/>
              </a:rPr>
              <a:t>9</a:t>
            </a:r>
            <a:r>
              <a:rPr lang="ja-JP" altLang="en-US" sz="2000" b="1" dirty="0">
                <a:solidFill>
                  <a:schemeClr val="tx2"/>
                </a:solidFill>
                <a:latin typeface="游ゴシック" panose="020B0400000000000000" pitchFamily="50" charset="-128"/>
                <a:ea typeface="游ゴシック" panose="020B0400000000000000" pitchFamily="50" charset="-128"/>
              </a:rPr>
              <a:t>月</a:t>
            </a:r>
            <a:r>
              <a:rPr lang="en-US" altLang="ja-JP" sz="2000" b="1" dirty="0">
                <a:solidFill>
                  <a:schemeClr val="tx2"/>
                </a:solidFill>
                <a:latin typeface="游ゴシック" panose="020B0400000000000000" pitchFamily="50" charset="-128"/>
                <a:ea typeface="游ゴシック" panose="020B0400000000000000" pitchFamily="50" charset="-128"/>
              </a:rPr>
              <a:t>30</a:t>
            </a:r>
            <a:r>
              <a:rPr lang="ja-JP" altLang="en-US" sz="2000" b="1" dirty="0">
                <a:solidFill>
                  <a:schemeClr val="tx2"/>
                </a:solidFill>
                <a:latin typeface="游ゴシック" panose="020B0400000000000000" pitchFamily="50" charset="-128"/>
                <a:ea typeface="游ゴシック" panose="020B0400000000000000" pitchFamily="50" charset="-128"/>
              </a:rPr>
              <a:t>日　第</a:t>
            </a:r>
            <a:r>
              <a:rPr lang="en-US" altLang="ja-JP" sz="2000" b="1" dirty="0">
                <a:solidFill>
                  <a:schemeClr val="tx2"/>
                </a:solidFill>
                <a:latin typeface="游ゴシック" panose="020B0400000000000000" pitchFamily="50" charset="-128"/>
                <a:ea typeface="游ゴシック" panose="020B0400000000000000" pitchFamily="50" charset="-128"/>
              </a:rPr>
              <a:t>20</a:t>
            </a:r>
            <a:r>
              <a:rPr lang="ja-JP" altLang="en-US" sz="2000" b="1" dirty="0">
                <a:solidFill>
                  <a:schemeClr val="tx2"/>
                </a:solidFill>
                <a:latin typeface="游ゴシック" panose="020B0400000000000000" pitchFamily="50" charset="-128"/>
                <a:ea typeface="游ゴシック" panose="020B0400000000000000" pitchFamily="50" charset="-128"/>
              </a:rPr>
              <a:t>回　　世代</a:t>
            </a:r>
            <a:r>
              <a:rPr lang="en-US" altLang="ja-JP" sz="2000" b="1" dirty="0">
                <a:solidFill>
                  <a:schemeClr val="tx2"/>
                </a:solidFill>
                <a:latin typeface="游ゴシック" panose="020B0400000000000000" pitchFamily="50" charset="-128"/>
                <a:ea typeface="游ゴシック" panose="020B0400000000000000" pitchFamily="50" charset="-128"/>
              </a:rPr>
              <a:t>-</a:t>
            </a:r>
            <a:r>
              <a:rPr lang="en-US" altLang="ja-JP" sz="2000" b="1" dirty="0" err="1">
                <a:solidFill>
                  <a:schemeClr val="tx2"/>
                </a:solidFill>
                <a:latin typeface="游ゴシック" panose="020B0400000000000000" pitchFamily="50" charset="-128"/>
                <a:ea typeface="游ゴシック" panose="020B0400000000000000" pitchFamily="50" charset="-128"/>
              </a:rPr>
              <a:t>SeDaI</a:t>
            </a:r>
            <a:r>
              <a:rPr lang="en-US" altLang="ja-JP" sz="2000" b="1" dirty="0">
                <a:solidFill>
                  <a:schemeClr val="tx2"/>
                </a:solidFill>
                <a:latin typeface="游ゴシック" panose="020B0400000000000000" pitchFamily="50" charset="-128"/>
                <a:ea typeface="游ゴシック" panose="020B0400000000000000" pitchFamily="50" charset="-128"/>
              </a:rPr>
              <a:t>-</a:t>
            </a:r>
            <a:r>
              <a:rPr lang="ja-JP" altLang="en-US" sz="2000" b="1" dirty="0">
                <a:solidFill>
                  <a:schemeClr val="tx2"/>
                </a:solidFill>
                <a:latin typeface="游ゴシック" panose="020B0400000000000000" pitchFamily="50" charset="-128"/>
                <a:ea typeface="游ゴシック" panose="020B0400000000000000" pitchFamily="50" charset="-128"/>
              </a:rPr>
              <a:t>同窓会ｉｎ熊本　　　</a:t>
            </a:r>
            <a:r>
              <a:rPr lang="en-US" altLang="ja-JP" sz="2000" b="1" dirty="0">
                <a:solidFill>
                  <a:schemeClr val="tx2"/>
                </a:solidFill>
                <a:latin typeface="游ゴシック" panose="020B0400000000000000" pitchFamily="50" charset="-128"/>
                <a:ea typeface="游ゴシック" panose="020B0400000000000000" pitchFamily="50" charset="-128"/>
              </a:rPr>
              <a:t>10</a:t>
            </a:r>
            <a:r>
              <a:rPr lang="ja-JP" altLang="en-US" sz="2000" b="1" dirty="0">
                <a:solidFill>
                  <a:schemeClr val="tx2"/>
                </a:solidFill>
                <a:latin typeface="游ゴシック" panose="020B0400000000000000" pitchFamily="50" charset="-128"/>
                <a:ea typeface="游ゴシック" panose="020B0400000000000000" pitchFamily="50" charset="-128"/>
              </a:rPr>
              <a:t>名</a:t>
            </a:r>
            <a:endParaRPr lang="en-US" altLang="ja-JP" sz="2000" b="1" dirty="0">
              <a:solidFill>
                <a:schemeClr val="tx2"/>
              </a:solidFill>
              <a:latin typeface="游ゴシック" panose="020B0400000000000000" pitchFamily="50" charset="-128"/>
              <a:ea typeface="游ゴシック" panose="020B0400000000000000" pitchFamily="50" charset="-128"/>
            </a:endParaRPr>
          </a:p>
          <a:p>
            <a:pPr marL="0" indent="0" eaLnBrk="1" hangingPunct="1">
              <a:spcBef>
                <a:spcPts val="0"/>
              </a:spcBef>
              <a:spcAft>
                <a:spcPts val="1200"/>
              </a:spcAft>
              <a:buFont typeface="Wingdings" panose="05000000000000000000" pitchFamily="2" charset="2"/>
              <a:buNone/>
            </a:pPr>
            <a:endParaRPr lang="en-US" altLang="ja-JP" sz="2000" b="1" dirty="0">
              <a:solidFill>
                <a:schemeClr val="tx2"/>
              </a:solidFill>
              <a:latin typeface="游ゴシック" panose="020B0400000000000000" pitchFamily="50" charset="-128"/>
              <a:ea typeface="游ゴシック" panose="020B0400000000000000" pitchFamily="50" charset="-128"/>
            </a:endParaRPr>
          </a:p>
        </p:txBody>
      </p:sp>
      <p:sp>
        <p:nvSpPr>
          <p:cNvPr id="45060" name="テキスト ボックス 6"/>
          <p:cNvSpPr txBox="1">
            <a:spLocks noChangeArrowheads="1"/>
          </p:cNvSpPr>
          <p:nvPr/>
        </p:nvSpPr>
        <p:spPr bwMode="auto">
          <a:xfrm>
            <a:off x="1214438" y="1730375"/>
            <a:ext cx="566181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2400">
                <a:solidFill>
                  <a:schemeClr val="tx1"/>
                </a:solidFill>
                <a:latin typeface="Arial Narrow" panose="020B0606020202030204" pitchFamily="34" charset="0"/>
                <a:ea typeface="ＭＳ Ｐゴシック" panose="020B0600070205080204" pitchFamily="50" charset="-128"/>
              </a:defRPr>
            </a:lvl1pPr>
            <a:lvl2pPr marL="742950" indent="-285750">
              <a:defRPr kumimoji="1" sz="2400">
                <a:solidFill>
                  <a:schemeClr val="tx1"/>
                </a:solidFill>
                <a:latin typeface="Arial Narrow" panose="020B0606020202030204" pitchFamily="34" charset="0"/>
                <a:ea typeface="ＭＳ Ｐゴシック" panose="020B0600070205080204" pitchFamily="50" charset="-128"/>
              </a:defRPr>
            </a:lvl2pPr>
            <a:lvl3pPr marL="1143000" indent="-228600">
              <a:defRPr kumimoji="1" sz="2400">
                <a:solidFill>
                  <a:schemeClr val="tx1"/>
                </a:solidFill>
                <a:latin typeface="Arial Narrow" panose="020B0606020202030204" pitchFamily="34" charset="0"/>
                <a:ea typeface="ＭＳ Ｐゴシック" panose="020B0600070205080204" pitchFamily="50" charset="-128"/>
              </a:defRPr>
            </a:lvl3pPr>
            <a:lvl4pPr marL="1600200" indent="-228600">
              <a:defRPr kumimoji="1" sz="2400">
                <a:solidFill>
                  <a:schemeClr val="tx1"/>
                </a:solidFill>
                <a:latin typeface="Arial Narrow" panose="020B0606020202030204" pitchFamily="34" charset="0"/>
                <a:ea typeface="ＭＳ Ｐゴシック" panose="020B0600070205080204" pitchFamily="50" charset="-128"/>
              </a:defRPr>
            </a:lvl4pPr>
            <a:lvl5pPr marL="2057400" indent="-228600">
              <a:defRPr kumimoji="1" sz="2400">
                <a:solidFill>
                  <a:schemeClr val="tx1"/>
                </a:solidFill>
                <a:latin typeface="Arial Narrow" panose="020B0606020202030204" pitchFamily="34" charset="0"/>
                <a:ea typeface="ＭＳ Ｐゴシック" panose="020B0600070205080204" pitchFamily="50" charset="-128"/>
              </a:defRPr>
            </a:lvl5pPr>
            <a:lvl6pPr marL="25146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6pPr>
            <a:lvl7pPr marL="29718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7pPr>
            <a:lvl8pPr marL="34290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8pPr>
            <a:lvl9pPr marL="38862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9pPr>
          </a:lstStyle>
          <a:p>
            <a:r>
              <a:rPr kumimoji="0" lang="ja-JP" altLang="en-US" sz="3600" b="1" dirty="0">
                <a:solidFill>
                  <a:schemeClr val="tx2"/>
                </a:solidFill>
                <a:latin typeface="游ゴシック" panose="020B0400000000000000" pitchFamily="50" charset="-128"/>
                <a:ea typeface="游ゴシック" panose="020B0400000000000000" pitchFamily="50" charset="-128"/>
              </a:rPr>
              <a:t>福利厚生部企画イベント</a:t>
            </a:r>
          </a:p>
        </p:txBody>
      </p:sp>
      <p:sp>
        <p:nvSpPr>
          <p:cNvPr id="2" name="Rectangle 3">
            <a:extLst>
              <a:ext uri="{FF2B5EF4-FFF2-40B4-BE49-F238E27FC236}">
                <a16:creationId xmlns:a16="http://schemas.microsoft.com/office/drawing/2014/main" id="{355611BD-4AF7-1ECC-EECA-86DC199455DC}"/>
              </a:ext>
            </a:extLst>
          </p:cNvPr>
          <p:cNvSpPr txBox="1">
            <a:spLocks noChangeArrowheads="1"/>
          </p:cNvSpPr>
          <p:nvPr/>
        </p:nvSpPr>
        <p:spPr bwMode="auto">
          <a:xfrm>
            <a:off x="658575" y="3247241"/>
            <a:ext cx="7555721" cy="255372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5pPr>
            <a:lvl6pPr marL="2514600" indent="-228600" algn="l" rtl="0" eaLnBrk="0" fontAlgn="base" hangingPunct="0">
              <a:spcBef>
                <a:spcPct val="20000"/>
              </a:spcBef>
              <a:spcAft>
                <a:spcPct val="0"/>
              </a:spcAft>
              <a:buFont typeface="Arial" charset="0"/>
              <a:buChar char="»"/>
              <a:defRPr sz="2000">
                <a:solidFill>
                  <a:schemeClr val="tx1"/>
                </a:solidFill>
                <a:latin typeface="+mn-lt"/>
                <a:ea typeface="+mn-ea"/>
              </a:defRPr>
            </a:lvl6pPr>
            <a:lvl7pPr marL="2971800" indent="-228600" algn="l" rtl="0" eaLnBrk="0" fontAlgn="base" hangingPunct="0">
              <a:spcBef>
                <a:spcPct val="20000"/>
              </a:spcBef>
              <a:spcAft>
                <a:spcPct val="0"/>
              </a:spcAft>
              <a:buFont typeface="Arial" charset="0"/>
              <a:buChar char="»"/>
              <a:defRPr sz="2000">
                <a:solidFill>
                  <a:schemeClr val="tx1"/>
                </a:solidFill>
                <a:latin typeface="+mn-lt"/>
                <a:ea typeface="+mn-ea"/>
              </a:defRPr>
            </a:lvl7pPr>
            <a:lvl8pPr marL="3429000" indent="-228600" algn="l" rtl="0" eaLnBrk="0" fontAlgn="base" hangingPunct="0">
              <a:spcBef>
                <a:spcPct val="20000"/>
              </a:spcBef>
              <a:spcAft>
                <a:spcPct val="0"/>
              </a:spcAft>
              <a:buFont typeface="Arial" charset="0"/>
              <a:buChar char="»"/>
              <a:defRPr sz="2000">
                <a:solidFill>
                  <a:schemeClr val="tx1"/>
                </a:solidFill>
                <a:latin typeface="+mn-lt"/>
                <a:ea typeface="+mn-ea"/>
              </a:defRPr>
            </a:lvl8pPr>
            <a:lvl9pPr marL="3886200" indent="-228600" algn="l" rtl="0" eaLnBrk="0" fontAlgn="base" hangingPunct="0">
              <a:spcBef>
                <a:spcPct val="20000"/>
              </a:spcBef>
              <a:spcAft>
                <a:spcPct val="0"/>
              </a:spcAft>
              <a:buFont typeface="Arial" charset="0"/>
              <a:buChar char="»"/>
              <a:defRPr sz="2000">
                <a:solidFill>
                  <a:schemeClr val="tx1"/>
                </a:solidFill>
                <a:latin typeface="+mn-lt"/>
                <a:ea typeface="+mn-ea"/>
              </a:defRPr>
            </a:lvl9pPr>
          </a:lstStyle>
          <a:p>
            <a:pPr eaLnBrk="1" hangingPunct="1">
              <a:spcBef>
                <a:spcPct val="50000"/>
              </a:spcBef>
              <a:buFont typeface="Wingdings" pitchFamily="2" charset="2"/>
              <a:buNone/>
              <a:defRPr/>
            </a:pPr>
            <a:r>
              <a:rPr kumimoji="0" lang="ja-JP" altLang="en-US" sz="2400" kern="0" dirty="0">
                <a:solidFill>
                  <a:srgbClr val="FF0000"/>
                </a:solidFill>
                <a:latin typeface="游ゴシック" panose="020B0400000000000000" pitchFamily="50" charset="-128"/>
                <a:ea typeface="游ゴシック" panose="020B0400000000000000" pitchFamily="50" charset="-128"/>
              </a:rPr>
              <a:t>　</a:t>
            </a:r>
            <a:r>
              <a:rPr kumimoji="0" lang="ja-JP" altLang="en-US" sz="2000" kern="0" dirty="0">
                <a:solidFill>
                  <a:schemeClr val="tx2"/>
                </a:solidFill>
                <a:latin typeface="游ゴシック" panose="020B0400000000000000" pitchFamily="50" charset="-128"/>
                <a:ea typeface="游ゴシック" panose="020B0400000000000000" pitchFamily="50" charset="-128"/>
              </a:rPr>
              <a:t>新型コロナウイルス感染拡大防止のため、ナイトセミナー等一部のイベント開催は中止となりました。</a:t>
            </a:r>
            <a:endParaRPr kumimoji="0" lang="en-US" altLang="ja-JP" sz="2000" kern="0" dirty="0">
              <a:solidFill>
                <a:schemeClr val="tx2"/>
              </a:solidFill>
              <a:latin typeface="游ゴシック" panose="020B0400000000000000" pitchFamily="50" charset="-128"/>
              <a:ea typeface="游ゴシック" panose="020B0400000000000000" pitchFamily="50" charset="-128"/>
            </a:endParaRPr>
          </a:p>
          <a:p>
            <a:pPr eaLnBrk="1" hangingPunct="1">
              <a:spcBef>
                <a:spcPct val="50000"/>
              </a:spcBef>
              <a:buFont typeface="Wingdings" pitchFamily="2" charset="2"/>
              <a:buNone/>
              <a:defRPr/>
            </a:pPr>
            <a:r>
              <a:rPr kumimoji="0" lang="ja-JP" altLang="en-US" sz="2000" kern="0" dirty="0">
                <a:solidFill>
                  <a:schemeClr val="tx2"/>
                </a:solidFill>
                <a:latin typeface="游ゴシック" panose="020B0400000000000000" pitchFamily="50" charset="-128"/>
                <a:ea typeface="游ゴシック" panose="020B0400000000000000" pitchFamily="50" charset="-128"/>
              </a:rPr>
              <a:t>　福利厚生部では、令和３年度から</a:t>
            </a:r>
            <a:r>
              <a:rPr kumimoji="0" lang="en-US" altLang="ja-JP" sz="2000" kern="0" dirty="0">
                <a:solidFill>
                  <a:schemeClr val="tx2"/>
                </a:solidFill>
                <a:latin typeface="游ゴシック" panose="020B0400000000000000" pitchFamily="50" charset="-128"/>
                <a:ea typeface="游ゴシック" panose="020B0400000000000000" pitchFamily="50" charset="-128"/>
              </a:rPr>
              <a:t>note</a:t>
            </a:r>
            <a:r>
              <a:rPr kumimoji="0" lang="ja-JP" altLang="en-US" sz="2000" kern="0" dirty="0">
                <a:solidFill>
                  <a:schemeClr val="tx2"/>
                </a:solidFill>
                <a:latin typeface="游ゴシック" panose="020B0400000000000000" pitchFamily="50" charset="-128"/>
                <a:ea typeface="游ゴシック" panose="020B0400000000000000" pitchFamily="50" charset="-128"/>
              </a:rPr>
              <a:t>を使用し診療放射線技師が携わる業務などについての情報発信を始めました。</a:t>
            </a:r>
            <a:br>
              <a:rPr kumimoji="0" lang="en-US" altLang="ja-JP" sz="2000" kern="0" dirty="0">
                <a:solidFill>
                  <a:schemeClr val="tx2"/>
                </a:solidFill>
                <a:latin typeface="游ゴシック" panose="020B0400000000000000" pitchFamily="50" charset="-128"/>
                <a:ea typeface="游ゴシック" panose="020B0400000000000000" pitchFamily="50" charset="-128"/>
              </a:rPr>
            </a:br>
            <a:r>
              <a:rPr kumimoji="0" lang="ja-JP" altLang="en-US" sz="2000" kern="0" dirty="0">
                <a:solidFill>
                  <a:schemeClr val="tx2"/>
                </a:solidFill>
                <a:latin typeface="游ゴシック" panose="020B0400000000000000" pitchFamily="50" charset="-128"/>
                <a:ea typeface="游ゴシック" panose="020B0400000000000000" pitchFamily="50" charset="-128"/>
              </a:rPr>
              <a:t>特に医療従事者以外の方にも診療放射線技師の業務に興味を持っていただけるように簡単でわかりやすくお伝えしていこうと考えています。</a:t>
            </a:r>
            <a:endParaRPr kumimoji="0" lang="en-US" altLang="ja-JP" sz="2000" kern="0" dirty="0">
              <a:solidFill>
                <a:schemeClr val="tx2"/>
              </a:solidFill>
              <a:latin typeface="游ゴシック" panose="020B0400000000000000" pitchFamily="50" charset="-128"/>
              <a:ea typeface="游ゴシック" panose="020B0400000000000000" pitchFamily="50" charset="-128"/>
            </a:endParaRPr>
          </a:p>
          <a:p>
            <a:pPr eaLnBrk="1" hangingPunct="1">
              <a:spcBef>
                <a:spcPct val="50000"/>
              </a:spcBef>
              <a:buFont typeface="Wingdings" pitchFamily="2" charset="2"/>
              <a:buNone/>
              <a:defRPr/>
            </a:pPr>
            <a:r>
              <a:rPr kumimoji="0" lang="ja-JP" altLang="en-US" sz="2400" kern="0" dirty="0">
                <a:solidFill>
                  <a:schemeClr val="tx2"/>
                </a:solidFill>
                <a:latin typeface="游ゴシック" panose="020B0400000000000000" pitchFamily="50" charset="-128"/>
                <a:ea typeface="游ゴシック" panose="020B0400000000000000" pitchFamily="50" charset="-128"/>
              </a:rPr>
              <a:t>　　</a:t>
            </a:r>
            <a:endParaRPr kumimoji="0" lang="en-US" altLang="ja-JP" sz="2400" kern="0" dirty="0">
              <a:solidFill>
                <a:schemeClr val="tx2"/>
              </a:solidFill>
              <a:latin typeface="游ゴシック" panose="020B0400000000000000" pitchFamily="50" charset="-128"/>
              <a:ea typeface="游ゴシック" panose="020B0400000000000000" pitchFamily="50" charset="-128"/>
            </a:endParaRPr>
          </a:p>
          <a:p>
            <a:pPr eaLnBrk="1" hangingPunct="1">
              <a:spcBef>
                <a:spcPct val="50000"/>
              </a:spcBef>
              <a:buFont typeface="Wingdings" pitchFamily="2" charset="2"/>
              <a:buNone/>
              <a:defRPr/>
            </a:pPr>
            <a:r>
              <a:rPr kumimoji="0" lang="ja-JP" altLang="en-US" sz="2400" kern="0" dirty="0">
                <a:solidFill>
                  <a:srgbClr val="FF0000"/>
                </a:solidFill>
                <a:latin typeface="游ゴシック" panose="020B0400000000000000" pitchFamily="50" charset="-128"/>
                <a:ea typeface="游ゴシック" panose="020B0400000000000000" pitchFamily="50" charset="-128"/>
              </a:rPr>
              <a:t>　　　</a:t>
            </a:r>
            <a:endParaRPr kumimoji="0" lang="en-US" altLang="ja-JP" sz="2400" kern="0" dirty="0">
              <a:solidFill>
                <a:srgbClr val="FF0000"/>
              </a:solidFill>
              <a:latin typeface="游ゴシック" panose="020B0400000000000000" pitchFamily="50" charset="-128"/>
              <a:ea typeface="游ゴシック" panose="020B0400000000000000" pitchFamily="50" charset="-128"/>
            </a:endParaRPr>
          </a:p>
        </p:txBody>
      </p:sp>
      <p:sp>
        <p:nvSpPr>
          <p:cNvPr id="3" name="テキスト ボックス 2">
            <a:extLst>
              <a:ext uri="{FF2B5EF4-FFF2-40B4-BE49-F238E27FC236}">
                <a16:creationId xmlns:a16="http://schemas.microsoft.com/office/drawing/2014/main" id="{BD1CF16D-5D6E-922B-2704-AD6D7732876A}"/>
              </a:ext>
            </a:extLst>
          </p:cNvPr>
          <p:cNvSpPr txBox="1"/>
          <p:nvPr/>
        </p:nvSpPr>
        <p:spPr>
          <a:xfrm>
            <a:off x="2434876" y="5686168"/>
            <a:ext cx="3847528" cy="461665"/>
          </a:xfrm>
          <a:prstGeom prst="rect">
            <a:avLst/>
          </a:prstGeom>
          <a:noFill/>
        </p:spPr>
        <p:txBody>
          <a:bodyPr wrap="none" rtlCol="0">
            <a:spAutoFit/>
          </a:bodyPr>
          <a:lstStyle/>
          <a:p>
            <a:r>
              <a:rPr kumimoji="1" lang="en-US" altLang="ja-JP" dirty="0">
                <a:hlinkClick r:id="rId2"/>
              </a:rPr>
              <a:t>https://note.com/sedai_seikeikai/</a:t>
            </a:r>
            <a:endParaRPr kumimoji="1" lang="ja-JP" altLang="en-US" dirty="0"/>
          </a:p>
        </p:txBody>
      </p:sp>
      <p:pic>
        <p:nvPicPr>
          <p:cNvPr id="4" name="図 3">
            <a:hlinkClick r:id="rId3"/>
            <a:extLst>
              <a:ext uri="{FF2B5EF4-FFF2-40B4-BE49-F238E27FC236}">
                <a16:creationId xmlns:a16="http://schemas.microsoft.com/office/drawing/2014/main" id="{6000F757-2A1C-08FF-A710-B625AFE7C11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82404" y="5477704"/>
            <a:ext cx="1608284" cy="905464"/>
          </a:xfrm>
          <a:prstGeom prst="rect">
            <a:avLst/>
          </a:prstGeom>
        </p:spPr>
      </p:pic>
    </p:spTree>
    <p:extLst>
      <p:ext uri="{BB962C8B-B14F-4D97-AF65-F5344CB8AC3E}">
        <p14:creationId xmlns:p14="http://schemas.microsoft.com/office/powerpoint/2010/main" val="4156815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323850" y="142875"/>
            <a:ext cx="3248025" cy="857250"/>
          </a:xfrm>
          <a:effectLst>
            <a:outerShdw dist="107763" dir="2700000" algn="ctr" rotWithShape="0">
              <a:schemeClr val="bg2"/>
            </a:outerShdw>
          </a:effectLst>
        </p:spPr>
        <p:txBody>
          <a:bodyPr/>
          <a:lstStyle/>
          <a:p>
            <a:pPr eaLnBrk="1" hangingPunct="1">
              <a:defRPr/>
            </a:pPr>
            <a:r>
              <a:rPr lang="ja-JP" altLang="en-US" sz="4000" b="1" dirty="0">
                <a:solidFill>
                  <a:srgbClr val="00B050"/>
                </a:solidFill>
                <a:latin typeface="HG丸ｺﾞｼｯｸM-PRO" pitchFamily="50" charset="-128"/>
                <a:ea typeface="HG丸ｺﾞｼｯｸM-PRO" pitchFamily="50" charset="-128"/>
              </a:rPr>
              <a:t>第</a:t>
            </a:r>
            <a:r>
              <a:rPr lang="en-US" altLang="ja-JP" sz="4000" b="1" dirty="0">
                <a:solidFill>
                  <a:srgbClr val="00B050"/>
                </a:solidFill>
                <a:latin typeface="HG丸ｺﾞｼｯｸM-PRO" pitchFamily="50" charset="-128"/>
                <a:ea typeface="HG丸ｺﾞｼｯｸM-PRO" pitchFamily="50" charset="-128"/>
              </a:rPr>
              <a:t>1</a:t>
            </a:r>
            <a:r>
              <a:rPr lang="ja-JP" altLang="en-US" sz="4000" b="1" dirty="0">
                <a:solidFill>
                  <a:srgbClr val="00B050"/>
                </a:solidFill>
                <a:latin typeface="HG丸ｺﾞｼｯｸM-PRO" pitchFamily="50" charset="-128"/>
                <a:ea typeface="HG丸ｺﾞｼｯｸM-PRO" pitchFamily="50" charset="-128"/>
              </a:rPr>
              <a:t>号議案</a:t>
            </a:r>
          </a:p>
        </p:txBody>
      </p:sp>
      <p:sp>
        <p:nvSpPr>
          <p:cNvPr id="14339" name="Rectangle 3"/>
          <p:cNvSpPr>
            <a:spLocks noGrp="1" noChangeArrowheads="1"/>
          </p:cNvSpPr>
          <p:nvPr>
            <p:ph idx="4294967295"/>
          </p:nvPr>
        </p:nvSpPr>
        <p:spPr>
          <a:xfrm>
            <a:off x="1476375" y="2852738"/>
            <a:ext cx="6215063" cy="1728787"/>
          </a:xfrm>
          <a:effectLst>
            <a:outerShdw dist="35921" dir="2700000" algn="ctr" rotWithShape="0">
              <a:schemeClr val="bg2"/>
            </a:outerShdw>
          </a:effectLst>
        </p:spPr>
        <p:txBody>
          <a:bodyPr/>
          <a:lstStyle/>
          <a:p>
            <a:pPr eaLnBrk="1" hangingPunct="1">
              <a:spcBef>
                <a:spcPct val="50000"/>
              </a:spcBef>
              <a:buFont typeface="Wingdings" pitchFamily="2" charset="2"/>
              <a:buNone/>
              <a:defRPr/>
            </a:pPr>
            <a:r>
              <a:rPr lang="ja-JP" altLang="en-US" sz="2800" b="1" dirty="0">
                <a:solidFill>
                  <a:schemeClr val="tx2"/>
                </a:solidFill>
                <a:latin typeface="游ゴシック" panose="020B0400000000000000" pitchFamily="50" charset="-128"/>
                <a:ea typeface="游ゴシック" panose="020B0400000000000000" pitchFamily="50" charset="-128"/>
              </a:rPr>
              <a:t>会報第</a:t>
            </a:r>
            <a:r>
              <a:rPr lang="en-US" altLang="ja-JP" sz="2800" b="1" dirty="0">
                <a:solidFill>
                  <a:schemeClr val="tx2"/>
                </a:solidFill>
                <a:latin typeface="游ゴシック" panose="020B0400000000000000" pitchFamily="50" charset="-128"/>
                <a:ea typeface="游ゴシック" panose="020B0400000000000000" pitchFamily="50" charset="-128"/>
              </a:rPr>
              <a:t>24</a:t>
            </a:r>
            <a:r>
              <a:rPr lang="ja-JP" altLang="en-US" sz="2800" b="1" dirty="0">
                <a:solidFill>
                  <a:schemeClr val="tx2"/>
                </a:solidFill>
                <a:latin typeface="游ゴシック" panose="020B0400000000000000" pitchFamily="50" charset="-128"/>
                <a:ea typeface="游ゴシック" panose="020B0400000000000000" pitchFamily="50" charset="-128"/>
              </a:rPr>
              <a:t>号発刊</a:t>
            </a:r>
          </a:p>
          <a:p>
            <a:pPr eaLnBrk="1" hangingPunct="1">
              <a:buFont typeface="Wingdings" pitchFamily="2" charset="2"/>
              <a:buNone/>
              <a:defRPr/>
            </a:pPr>
            <a:r>
              <a:rPr lang="ja-JP" altLang="en-US" sz="2800" b="1" dirty="0">
                <a:solidFill>
                  <a:schemeClr val="tx2"/>
                </a:solidFill>
                <a:latin typeface="游ゴシック" panose="020B0400000000000000" pitchFamily="50" charset="-128"/>
                <a:ea typeface="游ゴシック" panose="020B0400000000000000" pitchFamily="50" charset="-128"/>
              </a:rPr>
              <a:t>ホームページ更新</a:t>
            </a:r>
          </a:p>
          <a:p>
            <a:pPr eaLnBrk="1" hangingPunct="1">
              <a:buFont typeface="Wingdings" pitchFamily="2" charset="2"/>
              <a:buNone/>
              <a:defRPr/>
            </a:pPr>
            <a:r>
              <a:rPr lang="ja-JP" altLang="en-US" sz="2800" b="1" dirty="0">
                <a:solidFill>
                  <a:schemeClr val="tx2"/>
                </a:solidFill>
                <a:latin typeface="游ゴシック" panose="020B0400000000000000" pitchFamily="50" charset="-128"/>
                <a:ea typeface="游ゴシック" panose="020B0400000000000000" pitchFamily="50" charset="-128"/>
              </a:rPr>
              <a:t>各イベントでの取材・撮影</a:t>
            </a:r>
          </a:p>
        </p:txBody>
      </p:sp>
      <p:sp>
        <p:nvSpPr>
          <p:cNvPr id="14340" name="Rectangle 3"/>
          <p:cNvSpPr txBox="1">
            <a:spLocks noChangeArrowheads="1"/>
          </p:cNvSpPr>
          <p:nvPr/>
        </p:nvSpPr>
        <p:spPr bwMode="auto">
          <a:xfrm>
            <a:off x="250825" y="1071563"/>
            <a:ext cx="5821363" cy="730250"/>
          </a:xfrm>
          <a:prstGeom prst="rect">
            <a:avLst/>
          </a:prstGeom>
          <a:noFill/>
          <a:ln>
            <a:noFill/>
          </a:ln>
          <a:effectLst>
            <a:outerShdw dist="107763" dir="2700000" algn="ctr" rotWithShape="0">
              <a:schemeClr val="bg2"/>
            </a:outerShdw>
          </a:effectLst>
        </p:spPr>
        <p:txBody>
          <a:bodyPr/>
          <a:lstStyle>
            <a:lvl1pPr marL="342900" indent="-342900" algn="l" eaLnBrk="0" hangingPunct="0">
              <a:spcBef>
                <a:spcPct val="20000"/>
              </a:spcBef>
              <a:buFont typeface="Arial" charset="0"/>
              <a:buChar char="•"/>
              <a:defRPr sz="3200">
                <a:solidFill>
                  <a:schemeClr val="tx1"/>
                </a:solidFill>
                <a:latin typeface="Calibri" pitchFamily="34" charset="0"/>
                <a:ea typeface="ＭＳ Ｐゴシック" pitchFamily="50" charset="-128"/>
              </a:defRPr>
            </a:lvl1pPr>
            <a:lvl2pPr marL="742950" indent="-285750" algn="l" eaLnBrk="0" hangingPunct="0">
              <a:spcBef>
                <a:spcPct val="20000"/>
              </a:spcBef>
              <a:buFont typeface="Arial" charset="0"/>
              <a:buChar char="–"/>
              <a:defRPr sz="2800">
                <a:solidFill>
                  <a:schemeClr val="tx1"/>
                </a:solidFill>
                <a:latin typeface="Calibri" pitchFamily="34" charset="0"/>
                <a:ea typeface="ＭＳ Ｐゴシック" pitchFamily="50" charset="-128"/>
              </a:defRPr>
            </a:lvl2pPr>
            <a:lvl3pPr marL="1143000" indent="-228600" algn="l" eaLnBrk="0" hangingPunct="0">
              <a:spcBef>
                <a:spcPct val="20000"/>
              </a:spcBef>
              <a:buFont typeface="Arial" charset="0"/>
              <a:buChar char="•"/>
              <a:defRPr sz="2400">
                <a:solidFill>
                  <a:schemeClr val="tx1"/>
                </a:solidFill>
                <a:latin typeface="Calibri" pitchFamily="34" charset="0"/>
                <a:ea typeface="ＭＳ Ｐゴシック" pitchFamily="50" charset="-128"/>
              </a:defRPr>
            </a:lvl3pPr>
            <a:lvl4pPr marL="16002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4pPr>
            <a:lvl5pPr marL="2057400" indent="-228600" algn="l" eaLnBrk="0" hangingPunct="0">
              <a:spcBef>
                <a:spcPct val="20000"/>
              </a:spcBef>
              <a:buFont typeface="Arial" charset="0"/>
              <a:buChar char="»"/>
              <a:defRPr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defRPr>
            </a:lvl9pPr>
          </a:lstStyle>
          <a:p>
            <a:pPr eaLnBrk="1" hangingPunct="1">
              <a:lnSpc>
                <a:spcPct val="90000"/>
              </a:lnSpc>
              <a:buClr>
                <a:schemeClr val="accent1"/>
              </a:buClr>
              <a:buSzPct val="75000"/>
              <a:buFont typeface="Wingdings" pitchFamily="2" charset="2"/>
              <a:buNone/>
              <a:defRPr/>
            </a:pPr>
            <a:r>
              <a:rPr kumimoji="0" lang="en-US" altLang="ja-JP" sz="4000" dirty="0">
                <a:solidFill>
                  <a:srgbClr val="00B0F0"/>
                </a:solidFill>
                <a:latin typeface="ＭＳ ゴシック" pitchFamily="49" charset="-128"/>
                <a:ea typeface="ＭＳ ゴシック" pitchFamily="49" charset="-128"/>
              </a:rPr>
              <a:t>	</a:t>
            </a:r>
            <a:r>
              <a:rPr kumimoji="0" lang="ja-JP" altLang="en-US" sz="4000" dirty="0">
                <a:solidFill>
                  <a:srgbClr val="00B0F0"/>
                </a:solidFill>
                <a:latin typeface="ＭＳ ゴシック" pitchFamily="49" charset="-128"/>
                <a:ea typeface="ＭＳ ゴシック" pitchFamily="49" charset="-128"/>
              </a:rPr>
              <a:t>令和</a:t>
            </a:r>
            <a:r>
              <a:rPr kumimoji="0" lang="en-US" altLang="ja-JP" sz="4000" dirty="0">
                <a:solidFill>
                  <a:srgbClr val="00B0F0"/>
                </a:solidFill>
                <a:latin typeface="ＭＳ ゴシック" pitchFamily="49" charset="-128"/>
                <a:ea typeface="ＭＳ ゴシック" pitchFamily="49" charset="-128"/>
              </a:rPr>
              <a:t>5</a:t>
            </a:r>
            <a:r>
              <a:rPr kumimoji="0" lang="ja-JP" altLang="en-US" sz="4000" dirty="0">
                <a:solidFill>
                  <a:srgbClr val="00B0F0"/>
                </a:solidFill>
                <a:latin typeface="ＭＳ ゴシック" pitchFamily="49" charset="-128"/>
                <a:ea typeface="ＭＳ ゴシック" pitchFamily="49" charset="-128"/>
              </a:rPr>
              <a:t>年度　事業報告</a:t>
            </a:r>
            <a:endParaRPr kumimoji="0" lang="ja-JP" altLang="en-US" sz="3600" dirty="0">
              <a:solidFill>
                <a:srgbClr val="00B0F0"/>
              </a:solidFill>
              <a:latin typeface="ＭＳ ゴシック" pitchFamily="49" charset="-128"/>
              <a:ea typeface="ＭＳ ゴシック" pitchFamily="49" charset="-128"/>
            </a:endParaRPr>
          </a:p>
          <a:p>
            <a:pPr eaLnBrk="1" hangingPunct="1">
              <a:buClr>
                <a:schemeClr val="accent1"/>
              </a:buClr>
              <a:buSzPct val="75000"/>
              <a:buFont typeface="Wingdings" pitchFamily="2" charset="2"/>
              <a:buNone/>
              <a:defRPr/>
            </a:pPr>
            <a:r>
              <a:rPr kumimoji="0" lang="ja-JP" altLang="en-US" sz="2400" dirty="0">
                <a:solidFill>
                  <a:srgbClr val="00B0F0"/>
                </a:solidFill>
                <a:latin typeface="ＭＳ ゴシック" pitchFamily="49" charset="-128"/>
                <a:ea typeface="ＭＳ ゴシック" pitchFamily="49" charset="-128"/>
              </a:rPr>
              <a:t>			</a:t>
            </a:r>
            <a:endParaRPr kumimoji="0" lang="ja-JP" altLang="en-US" sz="2000" dirty="0">
              <a:solidFill>
                <a:srgbClr val="00B0F0"/>
              </a:solidFill>
              <a:latin typeface="ＭＳ ゴシック" pitchFamily="49" charset="-128"/>
              <a:ea typeface="ＭＳ ゴシック" pitchFamily="49" charset="-128"/>
            </a:endParaRPr>
          </a:p>
          <a:p>
            <a:pPr eaLnBrk="1" hangingPunct="1">
              <a:lnSpc>
                <a:spcPct val="90000"/>
              </a:lnSpc>
              <a:buClr>
                <a:schemeClr val="accent1"/>
              </a:buClr>
              <a:buSzPct val="75000"/>
              <a:buFont typeface="Wingdings" pitchFamily="2" charset="2"/>
              <a:buNone/>
              <a:defRPr/>
            </a:pPr>
            <a:endParaRPr kumimoji="0" lang="en-US" altLang="ja-JP" sz="2000" dirty="0">
              <a:solidFill>
                <a:srgbClr val="00B0F0"/>
              </a:solidFill>
              <a:latin typeface="ＭＳ ゴシック" pitchFamily="49" charset="-128"/>
              <a:ea typeface="ＭＳ ゴシック" pitchFamily="49" charset="-128"/>
            </a:endParaRPr>
          </a:p>
        </p:txBody>
      </p:sp>
      <p:sp>
        <p:nvSpPr>
          <p:cNvPr id="49156" name="テキスト ボックス 6"/>
          <p:cNvSpPr txBox="1">
            <a:spLocks noChangeArrowheads="1"/>
          </p:cNvSpPr>
          <p:nvPr/>
        </p:nvSpPr>
        <p:spPr bwMode="auto">
          <a:xfrm>
            <a:off x="1214438" y="1730375"/>
            <a:ext cx="45005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Arial Narrow" panose="020B0606020202030204" pitchFamily="34" charset="0"/>
                <a:ea typeface="ＭＳ Ｐゴシック" panose="020B0600070205080204" pitchFamily="50" charset="-128"/>
              </a:defRPr>
            </a:lvl1pPr>
            <a:lvl2pPr marL="742950" indent="-285750">
              <a:defRPr kumimoji="1" sz="2400">
                <a:solidFill>
                  <a:schemeClr val="tx1"/>
                </a:solidFill>
                <a:latin typeface="Arial Narrow" panose="020B0606020202030204" pitchFamily="34" charset="0"/>
                <a:ea typeface="ＭＳ Ｐゴシック" panose="020B0600070205080204" pitchFamily="50" charset="-128"/>
              </a:defRPr>
            </a:lvl2pPr>
            <a:lvl3pPr marL="1143000" indent="-228600">
              <a:defRPr kumimoji="1" sz="2400">
                <a:solidFill>
                  <a:schemeClr val="tx1"/>
                </a:solidFill>
                <a:latin typeface="Arial Narrow" panose="020B0606020202030204" pitchFamily="34" charset="0"/>
                <a:ea typeface="ＭＳ Ｐゴシック" panose="020B0600070205080204" pitchFamily="50" charset="-128"/>
              </a:defRPr>
            </a:lvl3pPr>
            <a:lvl4pPr marL="1600200" indent="-228600">
              <a:defRPr kumimoji="1" sz="2400">
                <a:solidFill>
                  <a:schemeClr val="tx1"/>
                </a:solidFill>
                <a:latin typeface="Arial Narrow" panose="020B0606020202030204" pitchFamily="34" charset="0"/>
                <a:ea typeface="ＭＳ Ｐゴシック" panose="020B0600070205080204" pitchFamily="50" charset="-128"/>
              </a:defRPr>
            </a:lvl4pPr>
            <a:lvl5pPr marL="2057400" indent="-228600">
              <a:defRPr kumimoji="1" sz="2400">
                <a:solidFill>
                  <a:schemeClr val="tx1"/>
                </a:solidFill>
                <a:latin typeface="Arial Narrow" panose="020B0606020202030204" pitchFamily="34" charset="0"/>
                <a:ea typeface="ＭＳ Ｐゴシック" panose="020B0600070205080204" pitchFamily="50" charset="-128"/>
              </a:defRPr>
            </a:lvl5pPr>
            <a:lvl6pPr marL="25146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6pPr>
            <a:lvl7pPr marL="29718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7pPr>
            <a:lvl8pPr marL="34290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8pPr>
            <a:lvl9pPr marL="3886200" indent="-228600" fontAlgn="base">
              <a:spcBef>
                <a:spcPct val="0"/>
              </a:spcBef>
              <a:spcAft>
                <a:spcPct val="0"/>
              </a:spcAft>
              <a:defRPr kumimoji="1" sz="2400">
                <a:solidFill>
                  <a:schemeClr val="tx1"/>
                </a:solidFill>
                <a:latin typeface="Arial Narrow" panose="020B0606020202030204" pitchFamily="34" charset="0"/>
                <a:ea typeface="ＭＳ Ｐゴシック" panose="020B0600070205080204" pitchFamily="50" charset="-128"/>
              </a:defRPr>
            </a:lvl9pPr>
          </a:lstStyle>
          <a:p>
            <a:r>
              <a:rPr kumimoji="0" lang="ja-JP" altLang="en-US" sz="3600" b="1" dirty="0">
                <a:solidFill>
                  <a:schemeClr val="tx2"/>
                </a:solidFill>
                <a:latin typeface="游ゴシック" panose="020B0400000000000000" pitchFamily="50" charset="-128"/>
                <a:ea typeface="游ゴシック" panose="020B0400000000000000" pitchFamily="50" charset="-128"/>
              </a:rPr>
              <a:t>広報部企画（担当）</a:t>
            </a:r>
          </a:p>
        </p:txBody>
      </p:sp>
    </p:spTree>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テーマ">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altLang="ja-JP" sz="2400" b="0" i="0" u="none" strike="noStrike" cap="none" normalizeH="0" baseline="0" smtClean="0">
            <a:ln>
              <a:noFill/>
            </a:ln>
            <a:solidFill>
              <a:schemeClr val="tx1"/>
            </a:solidFill>
            <a:effectLst/>
            <a:latin typeface="Arial Narrow" pitchFamily="34" charset="0"/>
            <a:ea typeface="ＭＳ 明朝" pitchFamily="17"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altLang="ja-JP" sz="2400" b="0" i="0" u="none" strike="noStrike" cap="none" normalizeH="0" baseline="0" smtClean="0">
            <a:ln>
              <a:noFill/>
            </a:ln>
            <a:solidFill>
              <a:schemeClr val="tx1"/>
            </a:solidFill>
            <a:effectLst/>
            <a:latin typeface="Arial Narrow" pitchFamily="34" charset="0"/>
            <a:ea typeface="ＭＳ 明朝" pitchFamily="17" charset="-128"/>
          </a:defRPr>
        </a:defPPr>
      </a:lstStyle>
    </a:lnDef>
  </a:objectDefaults>
  <a:extraClrSchemeLst>
    <a:extraClrScheme>
      <a:clrScheme name="Office テーマ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Office テーマ">
  <a:themeElements>
    <a:clrScheme name="2_Office テーマ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Office テーマ">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altLang="ja-JP" sz="2400" b="0" i="0" u="none" strike="noStrike" cap="none" normalizeH="0" baseline="0" smtClean="0">
            <a:ln>
              <a:noFill/>
            </a:ln>
            <a:solidFill>
              <a:schemeClr val="tx1"/>
            </a:solidFill>
            <a:effectLst/>
            <a:latin typeface="Arial Narrow" pitchFamily="34" charset="0"/>
            <a:ea typeface="ＭＳ 明朝" pitchFamily="17"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ja-JP" altLang="ja-JP" sz="2400" b="0" i="0" u="none" strike="noStrike" cap="none" normalizeH="0" baseline="0" smtClean="0">
            <a:ln>
              <a:noFill/>
            </a:ln>
            <a:solidFill>
              <a:schemeClr val="tx1"/>
            </a:solidFill>
            <a:effectLst/>
            <a:latin typeface="Arial Narrow" pitchFamily="34" charset="0"/>
            <a:ea typeface="ＭＳ 明朝" pitchFamily="17" charset="-128"/>
          </a:defRPr>
        </a:defPPr>
      </a:lstStyle>
    </a:lnDef>
  </a:objectDefaults>
  <a:extraClrSchemeLst>
    <a:extraClrScheme>
      <a:clrScheme name="2_Office テーマ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2_Office テーマ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1448</TotalTime>
  <Pages>0</Pages>
  <Words>2200</Words>
  <Characters>0</Characters>
  <Application>Microsoft Office PowerPoint</Application>
  <DocSecurity>0</DocSecurity>
  <PresentationFormat>画面に合わせる (4:3)</PresentationFormat>
  <Lines>0</Lines>
  <Paragraphs>726</Paragraphs>
  <Slides>35</Slides>
  <Notes>1</Notes>
  <HiddenSlides>0</HiddenSlides>
  <MMClips>0</MMClips>
  <ScaleCrop>false</ScaleCrop>
  <HeadingPairs>
    <vt:vector size="6" baseType="variant">
      <vt:variant>
        <vt:lpstr>使用されているフォント</vt:lpstr>
      </vt:variant>
      <vt:variant>
        <vt:i4>12</vt:i4>
      </vt:variant>
      <vt:variant>
        <vt:lpstr>テーマ</vt:lpstr>
      </vt:variant>
      <vt:variant>
        <vt:i4>2</vt:i4>
      </vt:variant>
      <vt:variant>
        <vt:lpstr>スライド タイトル</vt:lpstr>
      </vt:variant>
      <vt:variant>
        <vt:i4>35</vt:i4>
      </vt:variant>
    </vt:vector>
  </HeadingPairs>
  <TitlesOfParts>
    <vt:vector size="49" baseType="lpstr">
      <vt:lpstr>HG丸ｺﾞｼｯｸM-PRO</vt:lpstr>
      <vt:lpstr>ＭＳ Ｐゴシック</vt:lpstr>
      <vt:lpstr>MS Gothic</vt:lpstr>
      <vt:lpstr>MS Gothic</vt:lpstr>
      <vt:lpstr>ＭＳ 明朝</vt:lpstr>
      <vt:lpstr>メイリオ</vt:lpstr>
      <vt:lpstr>游ゴシック</vt:lpstr>
      <vt:lpstr>Arial</vt:lpstr>
      <vt:lpstr>Arial Narrow</vt:lpstr>
      <vt:lpstr>Calibri</vt:lpstr>
      <vt:lpstr>Times New Roman</vt:lpstr>
      <vt:lpstr>Wingdings</vt:lpstr>
      <vt:lpstr>Office テーマ</vt:lpstr>
      <vt:lpstr>2_Office テーマ</vt:lpstr>
      <vt:lpstr>世　代　-SeDaI-</vt:lpstr>
      <vt:lpstr>PowerPoint プレゼンテーション</vt:lpstr>
      <vt:lpstr>第1号議案</vt:lpstr>
      <vt:lpstr>第1号議案</vt:lpstr>
      <vt:lpstr>第1号議案</vt:lpstr>
      <vt:lpstr>第1号議案</vt:lpstr>
      <vt:lpstr>第1号議案</vt:lpstr>
      <vt:lpstr>第1号議案</vt:lpstr>
      <vt:lpstr>第1号議案</vt:lpstr>
      <vt:lpstr>第1号議案</vt:lpstr>
      <vt:lpstr>第1号議案</vt:lpstr>
      <vt:lpstr>第1号議案</vt:lpstr>
      <vt:lpstr>第2号議案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第3号議案</vt:lpstr>
      <vt:lpstr>PowerPoint プレゼンテーション</vt:lpstr>
      <vt:lpstr>第4号議案</vt:lpstr>
      <vt:lpstr>第4号議案</vt:lpstr>
      <vt:lpstr>第5号議案</vt:lpstr>
      <vt:lpstr>第5号議案</vt:lpstr>
      <vt:lpstr>第5号議案</vt:lpstr>
      <vt:lpstr>第5号議案</vt:lpstr>
      <vt:lpstr>第5号議案</vt:lpstr>
      <vt:lpstr>第5号議案</vt:lpstr>
      <vt:lpstr>第5号議案</vt:lpstr>
      <vt:lpstr>第6号議案</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第６回世代通常総会 平成17年3月12日（土） じばしん南大阪</dc:title>
  <dc:creator>ｆｆｆ</dc:creator>
  <cp:lastModifiedBy>良一 郭</cp:lastModifiedBy>
  <cp:revision>779</cp:revision>
  <cp:lastPrinted>2015-02-12T01:38:46Z</cp:lastPrinted>
  <dcterms:created xsi:type="dcterms:W3CDTF">2005-03-04T07:23:13Z</dcterms:created>
  <dcterms:modified xsi:type="dcterms:W3CDTF">2024-05-05T01:36:49Z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1041-6.6.0.2724</vt:lpwstr>
  </property>
</Properties>
</file>